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slideViewPr>
    <p:cSldViewPr snapToGrid="0">
      <p:cViewPr varScale="1">
        <p:scale>
          <a:sx n="100" d="100"/>
          <a:sy n="100" d="100"/>
        </p:scale>
        <p:origin x="0" y="0"/>
      </p:cViewPr>
      <p:guideLst>
        <p:guide orient="horz" pos="540"/>
        <p:guide pos="144"/>
        <p:guide orient="horz" pos="1620"/>
        <p:guide orient="horz" pos="660"/>
      </p:guideLst>
    </p:cSldViewPr>
  </p:slide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0" name="Shape 3145950"/>
        <p:cNvGrpSpPr/>
        <p:nvPr/>
      </p:nvGrpSpPr>
      <p:grpSpPr>
        <a:xfrm>
          <a:off x="0" y="0"/>
          <a:ext cx="0" cy="0"/>
          <a:chOff x="0" y="0"/>
          <a:chExt cx="0" cy="0"/>
        </a:xfrm>
      </p:grpSpPr>
      <p:sp>
        <p:nvSpPr>
          <p:cNvPr id="1048710" name="Google Shape;3145951;n"/>
          <p:cNvSpPr>
            <a:spLocks noChangeAspect="1" noRot="1" noGrp="1"/>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1" name="Google Shape;3145952;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3146005"/>
        <p:cNvGrpSpPr/>
        <p:nvPr/>
      </p:nvGrpSpPr>
      <p:grpSpPr>
        <a:xfrm>
          <a:off x="0" y="0"/>
          <a:ext cx="0" cy="0"/>
          <a:chOff x="0" y="0"/>
          <a:chExt cx="0" cy="0"/>
        </a:xfrm>
      </p:grpSpPr>
      <p:sp>
        <p:nvSpPr>
          <p:cNvPr id="1048609" name="Google Shape;3146006;p1:notes"/>
          <p:cNvSpPr>
            <a:spLocks noChangeAspect="1" noRot="1" noGrp="1"/>
          </p:cNvSpPr>
          <p:nvPr>
            <p:ph type="sldImg" idx="2"/>
          </p:nvPr>
        </p:nvSpPr>
        <p:spPr>
          <a:xfrm>
            <a:off x="533400" y="763588"/>
            <a:ext cx="6704100" cy="37719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10" name="Google Shape;3146007;p1: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158750" marR="0" rtl="0">
              <a:lnSpc>
                <a:spcPct val="100000"/>
              </a:lnSpc>
              <a:spcBef>
                <a:spcPts val="0"/>
              </a:spcBef>
              <a:spcAft>
                <a:spcPts val="0"/>
              </a:spcAft>
              <a:buClr>
                <a:srgbClr val="000000"/>
              </a:buClr>
              <a:buSzPts val="1100"/>
              <a:buFont typeface="Arial"/>
              <a:buNone/>
            </a:pPr>
            <a:endParaRPr b="1">
              <a:latin typeface="Calibri"/>
              <a:ea typeface="Calibri"/>
              <a:cs typeface="Calibri"/>
              <a:sym typeface="Calibri"/>
            </a:endParaRPr>
          </a:p>
        </p:txBody>
      </p:sp>
      <p:sp>
        <p:nvSpPr>
          <p:cNvPr id="1048611" name="Google Shape;3146008;p1:notes"/>
          <p:cNvSpPr txBox="1">
            <a:spLocks noGrp="1"/>
          </p:cNvSpPr>
          <p:nvPr>
            <p:ph type="sldNum" idx="12"/>
          </p:nvPr>
        </p:nvSpPr>
        <p:spPr>
          <a:xfrm>
            <a:off x="0" y="0"/>
            <a:ext cx="3000000" cy="3000000"/>
          </a:xfrm>
          <a:prstGeom prst="rect"/>
          <a:noFill/>
          <a:ln>
            <a:noFill/>
          </a:ln>
        </p:spPr>
        <p:txBody>
          <a:bodyPr anchor="t"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400" i="0" lang="en-US" strike="noStrike" u="none">
                <a:solidFill>
                  <a:srgbClr val="000000"/>
                </a:solidFill>
                <a:latin typeface="Times New Roman"/>
                <a:ea typeface="Times New Roman"/>
                <a:cs typeface="Times New Roman"/>
                <a:sym typeface="Times New Roman"/>
              </a:rPr>
              <a:t>1</a:t>
            </a:fld>
            <a:endParaRPr b="0" cap="none" sz="14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3146093"/>
        <p:cNvGrpSpPr/>
        <p:nvPr/>
      </p:nvGrpSpPr>
      <p:grpSpPr>
        <a:xfrm>
          <a:off x="0" y="0"/>
          <a:ext cx="0" cy="0"/>
          <a:chOff x="0" y="0"/>
          <a:chExt cx="0" cy="0"/>
        </a:xfrm>
      </p:grpSpPr>
      <p:sp>
        <p:nvSpPr>
          <p:cNvPr id="1048665" name="Google Shape;3146094;p10: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66" name="Google Shape;3146095;p10:notes"/>
          <p:cNvSpPr txBox="1">
            <a:spLocks noGrp="1"/>
          </p:cNvSpPr>
          <p:nvPr>
            <p:ph type="body" idx="1"/>
          </p:nvPr>
        </p:nvSpPr>
        <p:spPr>
          <a:xfrm>
            <a:off x="685800" y="4400640"/>
            <a:ext cx="5486100" cy="3600000"/>
          </a:xfrm>
          <a:prstGeom prst="rect"/>
          <a:noFill/>
          <a:ln>
            <a:noFill/>
          </a:ln>
        </p:spPr>
        <p:txBody>
          <a:bodyPr anchor="t" anchorCtr="0" bIns="91425" lIns="91425" rIns="91425" spcFirstLastPara="1" tIns="91425" wrap="square">
            <a:noAutofit/>
          </a:bodyPr>
          <a:p>
            <a:pPr algn="l" indent="0" lvl="0" marL="158750" rtl="0">
              <a:lnSpc>
                <a:spcPct val="100000"/>
              </a:lnSpc>
              <a:spcBef>
                <a:spcPts val="600"/>
              </a:spcBef>
              <a:spcAft>
                <a:spcPts val="0"/>
              </a:spcAft>
              <a:buSzPts val="1100"/>
              <a:buNone/>
            </a:pPr>
            <a:endParaRPr b="0" sz="2800" strike="noStrike">
              <a:latin typeface="Arial"/>
              <a:ea typeface="Arial"/>
              <a:cs typeface="Arial"/>
              <a:sym typeface="Arial"/>
            </a:endParaRPr>
          </a:p>
        </p:txBody>
      </p:sp>
      <p:sp>
        <p:nvSpPr>
          <p:cNvPr id="1048667" name="Google Shape;3146096;p10:notes"/>
          <p:cNvSpPr txBox="1"/>
          <p:nvPr/>
        </p:nvSpPr>
        <p:spPr>
          <a:xfrm>
            <a:off x="3884760" y="8685360"/>
            <a:ext cx="2971500" cy="458400"/>
          </a:xfrm>
          <a:prstGeom prst="rect"/>
          <a:noFill/>
          <a:ln>
            <a:noFill/>
          </a:ln>
        </p:spPr>
        <p:txBody>
          <a:bodyPr anchor="b"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200" i="0" lang="en-US" strike="noStrike" u="none">
                <a:solidFill>
                  <a:srgbClr val="000000"/>
                </a:solidFill>
                <a:latin typeface="Times New Roman"/>
                <a:ea typeface="Times New Roman"/>
                <a:cs typeface="Times New Roman"/>
                <a:sym typeface="Times New Roman"/>
              </a:rPr>
              <a:t>10</a:t>
            </a:fld>
            <a:endParaRPr b="0" cap="none" sz="12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3146115"/>
        <p:cNvGrpSpPr/>
        <p:nvPr/>
      </p:nvGrpSpPr>
      <p:grpSpPr>
        <a:xfrm>
          <a:off x="0" y="0"/>
          <a:ext cx="0" cy="0"/>
          <a:chOff x="0" y="0"/>
          <a:chExt cx="0" cy="0"/>
        </a:xfrm>
      </p:grpSpPr>
      <p:sp>
        <p:nvSpPr>
          <p:cNvPr id="1048670" name="Google Shape;3146116;p11: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71" name="Google Shape;3146117;p11:notes"/>
          <p:cNvSpPr txBox="1">
            <a:spLocks noGrp="1"/>
          </p:cNvSpPr>
          <p:nvPr>
            <p:ph type="body" idx="1"/>
          </p:nvPr>
        </p:nvSpPr>
        <p:spPr>
          <a:xfrm>
            <a:off x="685800" y="4400640"/>
            <a:ext cx="5486100" cy="3600000"/>
          </a:xfrm>
          <a:prstGeom prst="rect"/>
          <a:noFill/>
          <a:ln>
            <a:noFill/>
          </a:ln>
        </p:spPr>
        <p:txBody>
          <a:bodyPr anchor="t" anchorCtr="0" bIns="91425" lIns="91425" rIns="91425" spcFirstLastPara="1" tIns="91425" wrap="square">
            <a:noAutofit/>
          </a:bodyPr>
          <a:p>
            <a:pPr algn="l" indent="0" lvl="0" marL="158750" rtl="0">
              <a:lnSpc>
                <a:spcPct val="100000"/>
              </a:lnSpc>
              <a:spcBef>
                <a:spcPts val="600"/>
              </a:spcBef>
              <a:spcAft>
                <a:spcPts val="0"/>
              </a:spcAft>
              <a:buSzPts val="1100"/>
              <a:buNone/>
            </a:pPr>
            <a:endParaRPr b="0" sz="2800" strike="noStrike">
              <a:latin typeface="Arial"/>
              <a:ea typeface="Arial"/>
              <a:cs typeface="Arial"/>
              <a:sym typeface="Arial"/>
            </a:endParaRPr>
          </a:p>
        </p:txBody>
      </p:sp>
      <p:sp>
        <p:nvSpPr>
          <p:cNvPr id="1048672" name="Google Shape;3146118;p11:notes"/>
          <p:cNvSpPr txBox="1"/>
          <p:nvPr/>
        </p:nvSpPr>
        <p:spPr>
          <a:xfrm>
            <a:off x="3884760" y="8685360"/>
            <a:ext cx="2971500" cy="458400"/>
          </a:xfrm>
          <a:prstGeom prst="rect"/>
          <a:noFill/>
          <a:ln>
            <a:noFill/>
          </a:ln>
        </p:spPr>
        <p:txBody>
          <a:bodyPr anchor="b"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200" i="0" lang="en-US" strike="noStrike" u="none">
                <a:solidFill>
                  <a:srgbClr val="000000"/>
                </a:solidFill>
                <a:latin typeface="Times New Roman"/>
                <a:ea typeface="Times New Roman"/>
                <a:cs typeface="Times New Roman"/>
                <a:sym typeface="Times New Roman"/>
              </a:rPr>
              <a:t>11</a:t>
            </a:fld>
            <a:endParaRPr b="0" cap="none" sz="12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3146122"/>
        <p:cNvGrpSpPr/>
        <p:nvPr/>
      </p:nvGrpSpPr>
      <p:grpSpPr>
        <a:xfrm>
          <a:off x="0" y="0"/>
          <a:ext cx="0" cy="0"/>
          <a:chOff x="0" y="0"/>
          <a:chExt cx="0" cy="0"/>
        </a:xfrm>
      </p:grpSpPr>
      <p:sp>
        <p:nvSpPr>
          <p:cNvPr id="1048674" name="Google Shape;3146123;p12: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75" name="Google Shape;3146124;p12:notes"/>
          <p:cNvSpPr txBox="1">
            <a:spLocks noGrp="1"/>
          </p:cNvSpPr>
          <p:nvPr>
            <p:ph type="body" idx="1"/>
          </p:nvPr>
        </p:nvSpPr>
        <p:spPr>
          <a:xfrm>
            <a:off x="685800" y="4400640"/>
            <a:ext cx="5486100" cy="3600000"/>
          </a:xfrm>
          <a:prstGeom prst="rect"/>
          <a:noFill/>
          <a:ln>
            <a:noFill/>
          </a:ln>
        </p:spPr>
        <p:txBody>
          <a:bodyPr anchor="t" anchorCtr="0" bIns="91425" lIns="91425" rIns="91425" spcFirstLastPara="1" tIns="91425" wrap="square">
            <a:noAutofit/>
          </a:bodyPr>
          <a:p>
            <a:pPr algn="l" indent="0" lvl="0" marL="158750" rtl="0">
              <a:lnSpc>
                <a:spcPct val="100000"/>
              </a:lnSpc>
              <a:spcBef>
                <a:spcPts val="600"/>
              </a:spcBef>
              <a:spcAft>
                <a:spcPts val="0"/>
              </a:spcAft>
              <a:buSzPts val="1100"/>
              <a:buNone/>
            </a:pPr>
            <a:endParaRPr b="0" sz="2800" strike="noStrike">
              <a:latin typeface="Arial"/>
              <a:ea typeface="Arial"/>
              <a:cs typeface="Arial"/>
              <a:sym typeface="Arial"/>
            </a:endParaRPr>
          </a:p>
        </p:txBody>
      </p:sp>
      <p:sp>
        <p:nvSpPr>
          <p:cNvPr id="1048676" name="Google Shape;3146125;p12:notes"/>
          <p:cNvSpPr txBox="1"/>
          <p:nvPr/>
        </p:nvSpPr>
        <p:spPr>
          <a:xfrm>
            <a:off x="3884760" y="8685360"/>
            <a:ext cx="2971500" cy="458400"/>
          </a:xfrm>
          <a:prstGeom prst="rect"/>
          <a:noFill/>
          <a:ln>
            <a:noFill/>
          </a:ln>
        </p:spPr>
        <p:txBody>
          <a:bodyPr anchor="b"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200" i="0" lang="en-US" strike="noStrike" u="none">
                <a:solidFill>
                  <a:srgbClr val="000000"/>
                </a:solidFill>
                <a:latin typeface="Times New Roman"/>
                <a:ea typeface="Times New Roman"/>
                <a:cs typeface="Times New Roman"/>
                <a:sym typeface="Times New Roman"/>
              </a:rPr>
              <a:t>12</a:t>
            </a:fld>
            <a:endParaRPr b="0" cap="none" sz="12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3146129"/>
        <p:cNvGrpSpPr/>
        <p:nvPr/>
      </p:nvGrpSpPr>
      <p:grpSpPr>
        <a:xfrm>
          <a:off x="0" y="0"/>
          <a:ext cx="0" cy="0"/>
          <a:chOff x="0" y="0"/>
          <a:chExt cx="0" cy="0"/>
        </a:xfrm>
      </p:grpSpPr>
      <p:sp>
        <p:nvSpPr>
          <p:cNvPr id="1048679" name="Google Shape;3146130;p13: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80" name="Google Shape;3146131;p13:notes"/>
          <p:cNvSpPr txBox="1">
            <a:spLocks noGrp="1"/>
          </p:cNvSpPr>
          <p:nvPr>
            <p:ph type="body" idx="1"/>
          </p:nvPr>
        </p:nvSpPr>
        <p:spPr>
          <a:xfrm>
            <a:off x="685800" y="4400640"/>
            <a:ext cx="5486100" cy="3600000"/>
          </a:xfrm>
          <a:prstGeom prst="rect"/>
          <a:noFill/>
          <a:ln>
            <a:noFill/>
          </a:ln>
        </p:spPr>
        <p:txBody>
          <a:bodyPr anchor="t" anchorCtr="0" bIns="91425" lIns="91425" rIns="91425" spcFirstLastPara="1" tIns="91425" wrap="square">
            <a:noAutofit/>
          </a:bodyPr>
          <a:p>
            <a:pPr algn="l" indent="0" lvl="0" marL="158750" rtl="0">
              <a:lnSpc>
                <a:spcPct val="100000"/>
              </a:lnSpc>
              <a:spcBef>
                <a:spcPts val="600"/>
              </a:spcBef>
              <a:spcAft>
                <a:spcPts val="0"/>
              </a:spcAft>
              <a:buSzPts val="1100"/>
              <a:buNone/>
            </a:pPr>
            <a:endParaRPr b="0" sz="2800" strike="noStrike">
              <a:latin typeface="Arial"/>
              <a:ea typeface="Arial"/>
              <a:cs typeface="Arial"/>
              <a:sym typeface="Arial"/>
            </a:endParaRPr>
          </a:p>
        </p:txBody>
      </p:sp>
      <p:sp>
        <p:nvSpPr>
          <p:cNvPr id="1048681" name="Google Shape;3146132;p13:notes"/>
          <p:cNvSpPr txBox="1"/>
          <p:nvPr/>
        </p:nvSpPr>
        <p:spPr>
          <a:xfrm>
            <a:off x="3884760" y="8685360"/>
            <a:ext cx="2971500" cy="458400"/>
          </a:xfrm>
          <a:prstGeom prst="rect"/>
          <a:noFill/>
          <a:ln>
            <a:noFill/>
          </a:ln>
        </p:spPr>
        <p:txBody>
          <a:bodyPr anchor="b"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200" i="0" lang="en-US" strike="noStrike" u="none">
                <a:solidFill>
                  <a:srgbClr val="000000"/>
                </a:solidFill>
                <a:latin typeface="Times New Roman"/>
                <a:ea typeface="Times New Roman"/>
                <a:cs typeface="Times New Roman"/>
                <a:sym typeface="Times New Roman"/>
              </a:rPr>
              <a:t>13</a:t>
            </a:fld>
            <a:endParaRPr b="0" cap="none" sz="12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3146137"/>
        <p:cNvGrpSpPr/>
        <p:nvPr/>
      </p:nvGrpSpPr>
      <p:grpSpPr>
        <a:xfrm>
          <a:off x="0" y="0"/>
          <a:ext cx="0" cy="0"/>
          <a:chOff x="0" y="0"/>
          <a:chExt cx="0" cy="0"/>
        </a:xfrm>
      </p:grpSpPr>
      <p:sp>
        <p:nvSpPr>
          <p:cNvPr id="1048595" name="Google Shape;3146138;p14: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596" name="Google Shape;3146139;p14:notes"/>
          <p:cNvSpPr txBox="1">
            <a:spLocks noGrp="1"/>
          </p:cNvSpPr>
          <p:nvPr>
            <p:ph type="body" idx="1"/>
          </p:nvPr>
        </p:nvSpPr>
        <p:spPr>
          <a:xfrm>
            <a:off x="685800" y="4400640"/>
            <a:ext cx="5486100" cy="3600000"/>
          </a:xfrm>
          <a:prstGeom prst="rect"/>
          <a:noFill/>
          <a:ln>
            <a:noFill/>
          </a:ln>
        </p:spPr>
        <p:txBody>
          <a:bodyPr anchor="t" anchorCtr="0" bIns="91425" lIns="91425" rIns="91425" spcFirstLastPara="1" tIns="91425" wrap="square">
            <a:noAutofit/>
          </a:bodyPr>
          <a:p>
            <a:pPr algn="l" indent="0" lvl="0" marL="158750" rtl="0">
              <a:lnSpc>
                <a:spcPct val="100000"/>
              </a:lnSpc>
              <a:spcBef>
                <a:spcPts val="600"/>
              </a:spcBef>
              <a:spcAft>
                <a:spcPts val="0"/>
              </a:spcAft>
              <a:buSzPts val="1100"/>
              <a:buNone/>
            </a:pPr>
            <a:endParaRPr b="0" sz="2800" strike="noStrike">
              <a:latin typeface="Arial"/>
              <a:ea typeface="Arial"/>
              <a:cs typeface="Arial"/>
              <a:sym typeface="Arial"/>
            </a:endParaRPr>
          </a:p>
        </p:txBody>
      </p:sp>
      <p:sp>
        <p:nvSpPr>
          <p:cNvPr id="1048597" name="Google Shape;3146140;p14:notes"/>
          <p:cNvSpPr txBox="1"/>
          <p:nvPr/>
        </p:nvSpPr>
        <p:spPr>
          <a:xfrm>
            <a:off x="3884760" y="8685360"/>
            <a:ext cx="2971500" cy="458400"/>
          </a:xfrm>
          <a:prstGeom prst="rect"/>
          <a:noFill/>
          <a:ln>
            <a:noFill/>
          </a:ln>
        </p:spPr>
        <p:txBody>
          <a:bodyPr anchor="b"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200" i="0" lang="en-US" strike="noStrike" u="none">
                <a:solidFill>
                  <a:srgbClr val="000000"/>
                </a:solidFill>
                <a:latin typeface="Times New Roman"/>
                <a:ea typeface="Times New Roman"/>
                <a:cs typeface="Times New Roman"/>
                <a:sym typeface="Times New Roman"/>
              </a:rPr>
              <a:t>14</a:t>
            </a:fld>
            <a:endParaRPr b="0" cap="none" sz="12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3146144"/>
        <p:cNvGrpSpPr/>
        <p:nvPr/>
      </p:nvGrpSpPr>
      <p:grpSpPr>
        <a:xfrm>
          <a:off x="0" y="0"/>
          <a:ext cx="0" cy="0"/>
          <a:chOff x="0" y="0"/>
          <a:chExt cx="0" cy="0"/>
        </a:xfrm>
      </p:grpSpPr>
      <p:sp>
        <p:nvSpPr>
          <p:cNvPr id="1048591" name="Google Shape;3146145;p15: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592" name="Google Shape;3146146;p15:notes"/>
          <p:cNvSpPr txBox="1">
            <a:spLocks noGrp="1"/>
          </p:cNvSpPr>
          <p:nvPr>
            <p:ph type="body" idx="1"/>
          </p:nvPr>
        </p:nvSpPr>
        <p:spPr>
          <a:xfrm>
            <a:off x="685800" y="4400640"/>
            <a:ext cx="5486100" cy="3600000"/>
          </a:xfrm>
          <a:prstGeom prst="rect"/>
          <a:noFill/>
          <a:ln>
            <a:noFill/>
          </a:ln>
        </p:spPr>
        <p:txBody>
          <a:bodyPr anchor="t" anchorCtr="0" bIns="91425" lIns="91425" rIns="91425" spcFirstLastPara="1" tIns="91425" wrap="square">
            <a:noAutofit/>
          </a:bodyPr>
          <a:p>
            <a:pPr algn="l" indent="0" lvl="0" marL="158750" rtl="0">
              <a:lnSpc>
                <a:spcPct val="100000"/>
              </a:lnSpc>
              <a:spcBef>
                <a:spcPts val="600"/>
              </a:spcBef>
              <a:spcAft>
                <a:spcPts val="0"/>
              </a:spcAft>
              <a:buSzPts val="1100"/>
              <a:buNone/>
            </a:pPr>
            <a:endParaRPr b="0" sz="2800" strike="noStrike">
              <a:latin typeface="Arial"/>
              <a:ea typeface="Arial"/>
              <a:cs typeface="Arial"/>
              <a:sym typeface="Arial"/>
            </a:endParaRPr>
          </a:p>
        </p:txBody>
      </p:sp>
      <p:sp>
        <p:nvSpPr>
          <p:cNvPr id="1048593" name="Google Shape;3146147;p15:notes"/>
          <p:cNvSpPr txBox="1"/>
          <p:nvPr/>
        </p:nvSpPr>
        <p:spPr>
          <a:xfrm>
            <a:off x="3884760" y="8685360"/>
            <a:ext cx="2971500" cy="458400"/>
          </a:xfrm>
          <a:prstGeom prst="rect"/>
          <a:noFill/>
          <a:ln>
            <a:noFill/>
          </a:ln>
        </p:spPr>
        <p:txBody>
          <a:bodyPr anchor="b"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200" i="0" lang="en-US" strike="noStrike" u="none">
                <a:solidFill>
                  <a:srgbClr val="000000"/>
                </a:solidFill>
                <a:latin typeface="Times New Roman"/>
                <a:ea typeface="Times New Roman"/>
                <a:cs typeface="Times New Roman"/>
                <a:sym typeface="Times New Roman"/>
              </a:rPr>
              <a:t>15</a:t>
            </a:fld>
            <a:endParaRPr b="0" cap="none" sz="12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 name="Shape 3146152"/>
        <p:cNvGrpSpPr/>
        <p:nvPr/>
      </p:nvGrpSpPr>
      <p:grpSpPr>
        <a:xfrm>
          <a:off x="0" y="0"/>
          <a:ext cx="0" cy="0"/>
          <a:chOff x="0" y="0"/>
          <a:chExt cx="0" cy="0"/>
        </a:xfrm>
      </p:grpSpPr>
      <p:sp>
        <p:nvSpPr>
          <p:cNvPr id="1048587" name="Google Shape;3146153;p16: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100"/>
              <a:buFont typeface="Arial"/>
              <a:buNone/>
            </a:pPr>
            <a:r>
              <a:rPr b="1" sz="1100" lang="en-US">
                <a:solidFill>
                  <a:srgbClr val="213163"/>
                </a:solidFill>
              </a:rPr>
              <a:t>Reference</a:t>
            </a:r>
            <a:endParaRPr sz="1100"/>
          </a:p>
          <a:p>
            <a:pPr algn="l" indent="-103886" lvl="0" marL="173736" rtl="0">
              <a:lnSpc>
                <a:spcPct val="100000"/>
              </a:lnSpc>
              <a:spcBef>
                <a:spcPts val="0"/>
              </a:spcBef>
              <a:spcAft>
                <a:spcPts val="0"/>
              </a:spcAft>
              <a:buSzPts val="1100"/>
              <a:buFont typeface="Arial"/>
              <a:buNone/>
            </a:pPr>
            <a:endParaRPr sz="1100"/>
          </a:p>
          <a:p>
            <a:pPr algn="l" indent="-173736" lvl="0" marL="173736" rtl="0">
              <a:lnSpc>
                <a:spcPct val="100000"/>
              </a:lnSpc>
              <a:spcBef>
                <a:spcPts val="0"/>
              </a:spcBef>
              <a:spcAft>
                <a:spcPts val="0"/>
              </a:spcAft>
              <a:buSzPts val="1100"/>
              <a:buFont typeface="Arial"/>
              <a:buChar char="•"/>
            </a:pPr>
            <a:r>
              <a:rPr sz="1100" lang="en-US"/>
              <a:t>These are the references for this session.</a:t>
            </a:r>
            <a:endParaRPr b="0" sz="1100" strike="noStrike">
              <a:latin typeface="Arial"/>
              <a:ea typeface="Arial"/>
              <a:cs typeface="Arial"/>
              <a:sym typeface="Arial"/>
            </a:endParaRPr>
          </a:p>
        </p:txBody>
      </p:sp>
      <p:sp>
        <p:nvSpPr>
          <p:cNvPr id="1048588" name="Google Shape;3146154;p1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 name="Shape 3146158"/>
        <p:cNvGrpSpPr/>
        <p:nvPr/>
      </p:nvGrpSpPr>
      <p:grpSpPr>
        <a:xfrm>
          <a:off x="0" y="0"/>
          <a:ext cx="0" cy="0"/>
          <a:chOff x="0" y="0"/>
          <a:chExt cx="0" cy="0"/>
        </a:xfrm>
      </p:grpSpPr>
      <p:sp>
        <p:nvSpPr>
          <p:cNvPr id="1048582" name="Google Shape;3146159;p17: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583" name="Google Shape;3146160;p17:notes"/>
          <p:cNvSpPr txBox="1">
            <a:spLocks noGrp="1"/>
          </p:cNvSpPr>
          <p:nvPr>
            <p:ph type="body" idx="1"/>
          </p:nvPr>
        </p:nvSpPr>
        <p:spPr>
          <a:xfrm>
            <a:off x="685800" y="4400640"/>
            <a:ext cx="5486100" cy="3600000"/>
          </a:xfrm>
          <a:prstGeom prst="rect"/>
          <a:noFill/>
          <a:ln>
            <a:noFill/>
          </a:ln>
        </p:spPr>
        <p:txBody>
          <a:bodyPr anchor="t" anchorCtr="0" bIns="91425" lIns="91425" rIns="91425" spcFirstLastPara="1" tIns="91425" wrap="square">
            <a:noAutofit/>
          </a:bodyPr>
          <a:p>
            <a:pPr algn="l" indent="-228600" lvl="0" marL="457200" rtl="0">
              <a:lnSpc>
                <a:spcPct val="100000"/>
              </a:lnSpc>
              <a:spcBef>
                <a:spcPts val="0"/>
              </a:spcBef>
              <a:spcAft>
                <a:spcPts val="0"/>
              </a:spcAft>
              <a:buSzPts val="1100"/>
              <a:buNone/>
            </a:pPr>
            <a:endParaRPr b="0" sz="2000" strike="noStrike">
              <a:latin typeface="Arial"/>
              <a:ea typeface="Arial"/>
              <a:cs typeface="Arial"/>
              <a:sym typeface="Arial"/>
            </a:endParaRPr>
          </a:p>
        </p:txBody>
      </p:sp>
      <p:sp>
        <p:nvSpPr>
          <p:cNvPr id="1048584" name="Google Shape;3146161;p17:notes"/>
          <p:cNvSpPr txBox="1"/>
          <p:nvPr/>
        </p:nvSpPr>
        <p:spPr>
          <a:xfrm>
            <a:off x="3884760" y="8685360"/>
            <a:ext cx="2971500" cy="458400"/>
          </a:xfrm>
          <a:prstGeom prst="rect"/>
          <a:noFill/>
          <a:ln>
            <a:noFill/>
          </a:ln>
        </p:spPr>
        <p:txBody>
          <a:bodyPr anchor="b"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200" i="0" lang="en-US" strike="noStrike" u="none">
                <a:solidFill>
                  <a:srgbClr val="000000"/>
                </a:solidFill>
                <a:latin typeface="Times New Roman"/>
                <a:ea typeface="Times New Roman"/>
                <a:cs typeface="Times New Roman"/>
                <a:sym typeface="Times New Roman"/>
              </a:rPr>
              <a:t>17</a:t>
            </a:fld>
            <a:endParaRPr b="0" cap="none" sz="12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3146028"/>
        <p:cNvGrpSpPr/>
        <p:nvPr/>
      </p:nvGrpSpPr>
      <p:grpSpPr>
        <a:xfrm>
          <a:off x="0" y="0"/>
          <a:ext cx="0" cy="0"/>
          <a:chOff x="0" y="0"/>
          <a:chExt cx="0" cy="0"/>
        </a:xfrm>
      </p:grpSpPr>
      <p:sp>
        <p:nvSpPr>
          <p:cNvPr id="1048613" name="Google Shape;3146029;p2: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p>
        </p:txBody>
      </p:sp>
      <p:sp>
        <p:nvSpPr>
          <p:cNvPr id="1048614" name="Google Shape;3146030;p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3146033"/>
        <p:cNvGrpSpPr/>
        <p:nvPr/>
      </p:nvGrpSpPr>
      <p:grpSpPr>
        <a:xfrm>
          <a:off x="0" y="0"/>
          <a:ext cx="0" cy="0"/>
          <a:chOff x="0" y="0"/>
          <a:chExt cx="0" cy="0"/>
        </a:xfrm>
      </p:grpSpPr>
      <p:sp>
        <p:nvSpPr>
          <p:cNvPr id="1048617" name="Google Shape;3146034;p3: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158750" rtl="0">
              <a:lnSpc>
                <a:spcPct val="100000"/>
              </a:lnSpc>
              <a:spcBef>
                <a:spcPts val="0"/>
              </a:spcBef>
              <a:spcAft>
                <a:spcPts val="0"/>
              </a:spcAft>
              <a:buSzPts val="1100"/>
              <a:buNone/>
            </a:pPr>
            <a:endParaRPr b="1"/>
          </a:p>
        </p:txBody>
      </p:sp>
      <p:sp>
        <p:nvSpPr>
          <p:cNvPr id="1048618" name="Google Shape;3146035;p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3146040"/>
        <p:cNvGrpSpPr/>
        <p:nvPr/>
      </p:nvGrpSpPr>
      <p:grpSpPr>
        <a:xfrm>
          <a:off x="0" y="0"/>
          <a:ext cx="0" cy="0"/>
          <a:chOff x="0" y="0"/>
          <a:chExt cx="0" cy="0"/>
        </a:xfrm>
      </p:grpSpPr>
      <p:sp>
        <p:nvSpPr>
          <p:cNvPr id="1048622" name="Google Shape;3146041;p4: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228600" lvl="0" marL="457200" rtl="0">
              <a:lnSpc>
                <a:spcPct val="100000"/>
              </a:lnSpc>
              <a:spcBef>
                <a:spcPts val="0"/>
              </a:spcBef>
              <a:spcAft>
                <a:spcPts val="0"/>
              </a:spcAft>
              <a:buSzPts val="1100"/>
              <a:buNone/>
            </a:pPr>
            <a:endParaRPr b="0" sz="1100" i="0">
              <a:solidFill>
                <a:srgbClr val="000000"/>
              </a:solidFill>
              <a:latin typeface="Arial"/>
              <a:ea typeface="Arial"/>
              <a:cs typeface="Arial"/>
              <a:sym typeface="Arial"/>
            </a:endParaRPr>
          </a:p>
        </p:txBody>
      </p:sp>
      <p:sp>
        <p:nvSpPr>
          <p:cNvPr id="1048623" name="Google Shape;3146042;p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 name="Shape 3146050"/>
        <p:cNvGrpSpPr/>
        <p:nvPr/>
      </p:nvGrpSpPr>
      <p:grpSpPr>
        <a:xfrm>
          <a:off x="0" y="0"/>
          <a:ext cx="0" cy="0"/>
          <a:chOff x="0" y="0"/>
          <a:chExt cx="0" cy="0"/>
        </a:xfrm>
      </p:grpSpPr>
      <p:sp>
        <p:nvSpPr>
          <p:cNvPr id="1048627" name="Google Shape;3146051;p5: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228600" lvl="0" marL="457200" rtl="0">
              <a:lnSpc>
                <a:spcPct val="100000"/>
              </a:lnSpc>
              <a:spcBef>
                <a:spcPts val="0"/>
              </a:spcBef>
              <a:spcAft>
                <a:spcPts val="0"/>
              </a:spcAft>
              <a:buSzPts val="1100"/>
              <a:buNone/>
            </a:pPr>
            <a:endParaRPr b="0" sz="1100" i="0">
              <a:solidFill>
                <a:srgbClr val="000000"/>
              </a:solidFill>
              <a:latin typeface="Arial"/>
              <a:ea typeface="Arial"/>
              <a:cs typeface="Arial"/>
              <a:sym typeface="Arial"/>
            </a:endParaRPr>
          </a:p>
        </p:txBody>
      </p:sp>
      <p:sp>
        <p:nvSpPr>
          <p:cNvPr id="1048628" name="Google Shape;3146052;p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3146060"/>
        <p:cNvGrpSpPr/>
        <p:nvPr/>
      </p:nvGrpSpPr>
      <p:grpSpPr>
        <a:xfrm>
          <a:off x="0" y="0"/>
          <a:ext cx="0" cy="0"/>
          <a:chOff x="0" y="0"/>
          <a:chExt cx="0" cy="0"/>
        </a:xfrm>
      </p:grpSpPr>
      <p:sp>
        <p:nvSpPr>
          <p:cNvPr id="1048632" name="Google Shape;3146061;p6: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228600" lvl="0" marL="457200" rtl="0">
              <a:lnSpc>
                <a:spcPct val="100000"/>
              </a:lnSpc>
              <a:spcBef>
                <a:spcPts val="0"/>
              </a:spcBef>
              <a:spcAft>
                <a:spcPts val="0"/>
              </a:spcAft>
              <a:buSzPts val="1100"/>
              <a:buNone/>
            </a:pPr>
            <a:endParaRPr b="0" sz="1100" i="0">
              <a:solidFill>
                <a:srgbClr val="000000"/>
              </a:solidFill>
              <a:latin typeface="Arial"/>
              <a:ea typeface="Arial"/>
              <a:cs typeface="Arial"/>
              <a:sym typeface="Arial"/>
            </a:endParaRPr>
          </a:p>
        </p:txBody>
      </p:sp>
      <p:sp>
        <p:nvSpPr>
          <p:cNvPr id="1048633" name="Google Shape;3146062;p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3146068"/>
        <p:cNvGrpSpPr/>
        <p:nvPr/>
      </p:nvGrpSpPr>
      <p:grpSpPr>
        <a:xfrm>
          <a:off x="0" y="0"/>
          <a:ext cx="0" cy="0"/>
          <a:chOff x="0" y="0"/>
          <a:chExt cx="0" cy="0"/>
        </a:xfrm>
      </p:grpSpPr>
      <p:sp>
        <p:nvSpPr>
          <p:cNvPr id="1048637" name="Google Shape;3146069;p7: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228600" lvl="0" marL="457200" rtl="0">
              <a:lnSpc>
                <a:spcPct val="100000"/>
              </a:lnSpc>
              <a:spcBef>
                <a:spcPts val="0"/>
              </a:spcBef>
              <a:spcAft>
                <a:spcPts val="0"/>
              </a:spcAft>
              <a:buSzPts val="1100"/>
              <a:buNone/>
            </a:pPr>
            <a:endParaRPr b="0" sz="1100" i="0">
              <a:solidFill>
                <a:srgbClr val="000000"/>
              </a:solidFill>
              <a:latin typeface="Arial"/>
              <a:ea typeface="Arial"/>
              <a:cs typeface="Arial"/>
              <a:sym typeface="Arial"/>
            </a:endParaRPr>
          </a:p>
        </p:txBody>
      </p:sp>
      <p:sp>
        <p:nvSpPr>
          <p:cNvPr id="1048638" name="Google Shape;3146070;p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3146075"/>
        <p:cNvGrpSpPr/>
        <p:nvPr/>
      </p:nvGrpSpPr>
      <p:grpSpPr>
        <a:xfrm>
          <a:off x="0" y="0"/>
          <a:ext cx="0" cy="0"/>
          <a:chOff x="0" y="0"/>
          <a:chExt cx="0" cy="0"/>
        </a:xfrm>
      </p:grpSpPr>
      <p:sp>
        <p:nvSpPr>
          <p:cNvPr id="1048641" name="Google Shape;3146076;p8: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42" name="Google Shape;3146077;p8:notes"/>
          <p:cNvSpPr txBox="1">
            <a:spLocks noGrp="1"/>
          </p:cNvSpPr>
          <p:nvPr>
            <p:ph type="body" idx="1"/>
          </p:nvPr>
        </p:nvSpPr>
        <p:spPr>
          <a:xfrm>
            <a:off x="685800" y="4400640"/>
            <a:ext cx="5486100" cy="3600000"/>
          </a:xfrm>
          <a:prstGeom prst="rect"/>
          <a:noFill/>
          <a:ln>
            <a:noFill/>
          </a:ln>
        </p:spPr>
        <p:txBody>
          <a:bodyPr anchor="t" anchorCtr="0" bIns="91425" lIns="91425" rIns="91425" spcFirstLastPara="1" tIns="91425" wrap="square">
            <a:noAutofit/>
          </a:bodyPr>
          <a:p>
            <a:pPr algn="l" indent="0" lvl="0" marL="158750" rtl="0">
              <a:lnSpc>
                <a:spcPct val="100000"/>
              </a:lnSpc>
              <a:spcBef>
                <a:spcPts val="600"/>
              </a:spcBef>
              <a:spcAft>
                <a:spcPts val="0"/>
              </a:spcAft>
              <a:buSzPts val="1100"/>
              <a:buNone/>
            </a:pPr>
            <a:endParaRPr b="0" sz="2800" strike="noStrike">
              <a:latin typeface="Arial"/>
              <a:ea typeface="Arial"/>
              <a:cs typeface="Arial"/>
              <a:sym typeface="Arial"/>
            </a:endParaRPr>
          </a:p>
        </p:txBody>
      </p:sp>
      <p:sp>
        <p:nvSpPr>
          <p:cNvPr id="1048643" name="Google Shape;3146078;p8:notes"/>
          <p:cNvSpPr txBox="1"/>
          <p:nvPr/>
        </p:nvSpPr>
        <p:spPr>
          <a:xfrm>
            <a:off x="3884760" y="8685360"/>
            <a:ext cx="2971500" cy="458400"/>
          </a:xfrm>
          <a:prstGeom prst="rect"/>
          <a:noFill/>
          <a:ln>
            <a:noFill/>
          </a:ln>
        </p:spPr>
        <p:txBody>
          <a:bodyPr anchor="b"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200" i="0" lang="en-US" strike="noStrike" u="none">
                <a:solidFill>
                  <a:srgbClr val="000000"/>
                </a:solidFill>
                <a:latin typeface="Times New Roman"/>
                <a:ea typeface="Times New Roman"/>
                <a:cs typeface="Times New Roman"/>
                <a:sym typeface="Times New Roman"/>
              </a:rPr>
              <a:t>8</a:t>
            </a:fld>
            <a:endParaRPr b="0" cap="none" sz="12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3146086"/>
        <p:cNvGrpSpPr/>
        <p:nvPr/>
      </p:nvGrpSpPr>
      <p:grpSpPr>
        <a:xfrm>
          <a:off x="0" y="0"/>
          <a:ext cx="0" cy="0"/>
          <a:chOff x="0" y="0"/>
          <a:chExt cx="0" cy="0"/>
        </a:xfrm>
      </p:grpSpPr>
      <p:sp>
        <p:nvSpPr>
          <p:cNvPr id="1048645" name="Google Shape;3146087;p9:notes"/>
          <p:cNvSpPr>
            <a:spLocks noChangeAspect="1" noRot="1" noGrp="1"/>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46" name="Google Shape;3146088;p9:notes"/>
          <p:cNvSpPr txBox="1">
            <a:spLocks noGrp="1"/>
          </p:cNvSpPr>
          <p:nvPr>
            <p:ph type="body" idx="1"/>
          </p:nvPr>
        </p:nvSpPr>
        <p:spPr>
          <a:xfrm>
            <a:off x="685800" y="4400640"/>
            <a:ext cx="5486100" cy="3600000"/>
          </a:xfrm>
          <a:prstGeom prst="rect"/>
          <a:noFill/>
          <a:ln>
            <a:noFill/>
          </a:ln>
        </p:spPr>
        <p:txBody>
          <a:bodyPr anchor="t" anchorCtr="0" bIns="91425" lIns="91425" rIns="91425" spcFirstLastPara="1" tIns="91425" wrap="square">
            <a:noAutofit/>
          </a:bodyPr>
          <a:p>
            <a:pPr algn="l" indent="0" lvl="0" marL="158750" rtl="0">
              <a:lnSpc>
                <a:spcPct val="100000"/>
              </a:lnSpc>
              <a:spcBef>
                <a:spcPts val="600"/>
              </a:spcBef>
              <a:spcAft>
                <a:spcPts val="0"/>
              </a:spcAft>
              <a:buSzPts val="1100"/>
              <a:buNone/>
            </a:pPr>
            <a:endParaRPr b="0" sz="2800" strike="noStrike">
              <a:latin typeface="Arial"/>
              <a:ea typeface="Arial"/>
              <a:cs typeface="Arial"/>
              <a:sym typeface="Arial"/>
            </a:endParaRPr>
          </a:p>
        </p:txBody>
      </p:sp>
      <p:sp>
        <p:nvSpPr>
          <p:cNvPr id="1048647" name="Google Shape;3146089;p9:notes"/>
          <p:cNvSpPr txBox="1"/>
          <p:nvPr/>
        </p:nvSpPr>
        <p:spPr>
          <a:xfrm>
            <a:off x="3884760" y="8685360"/>
            <a:ext cx="2971500" cy="458400"/>
          </a:xfrm>
          <a:prstGeom prst="rect"/>
          <a:noFill/>
          <a:ln>
            <a:noFill/>
          </a:ln>
        </p:spPr>
        <p:txBody>
          <a:bodyPr anchor="b"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200" i="0" lang="en-US" strike="noStrike" u="none">
                <a:solidFill>
                  <a:srgbClr val="000000"/>
                </a:solidFill>
                <a:latin typeface="Times New Roman"/>
                <a:ea typeface="Times New Roman"/>
                <a:cs typeface="Times New Roman"/>
                <a:sym typeface="Times New Roman"/>
              </a:rPr>
              <a:t>9</a:t>
            </a:fld>
            <a:endParaRPr b="0" cap="none" sz="12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45" name="Shape 3145959"/>
        <p:cNvGrpSpPr/>
        <p:nvPr/>
      </p:nvGrpSpPr>
      <p:grpSpPr>
        <a:xfrm>
          <a:off x="0" y="0"/>
          <a:ext cx="0" cy="0"/>
          <a:chOff x="0" y="0"/>
          <a:chExt cx="0" cy="0"/>
        </a:xfrm>
      </p:grpSpPr>
      <p:sp>
        <p:nvSpPr>
          <p:cNvPr id="1048598" name="Google Shape;3145960;p2"/>
          <p:cNvSpPr txBox="1">
            <a:spLocks noGrp="1"/>
          </p:cNvSpPr>
          <p:nvPr>
            <p:ph type="ctrTitle"/>
          </p:nvPr>
        </p:nvSpPr>
        <p:spPr>
          <a:xfrm>
            <a:off x="1143000" y="841375"/>
            <a:ext cx="6858000" cy="1790700"/>
          </a:xfrm>
          <a:prstGeom prst="rect"/>
          <a:noFill/>
          <a:ln>
            <a:noFill/>
          </a:ln>
        </p:spPr>
        <p:txBody>
          <a:bodyPr anchor="b" anchorCtr="0" bIns="45700" lIns="91425" rIns="91425" spcFirstLastPara="1" tIns="45700" wrap="square">
            <a:noAutofit/>
          </a:bodyPr>
          <a:lstStyle>
            <a:lvl1pPr algn="ctr" lvl="0" marR="0" rtl="0">
              <a:lnSpc>
                <a:spcPct val="100000"/>
              </a:lnSpc>
              <a:spcBef>
                <a:spcPts val="0"/>
              </a:spcBef>
              <a:spcAft>
                <a:spcPts val="0"/>
              </a:spcAft>
              <a:buSzPts val="1400"/>
              <a:buNone/>
              <a:defRPr b="0" cap="none" sz="60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599" name="Google Shape;3145961;p2"/>
          <p:cNvSpPr txBox="1">
            <a:spLocks noGrp="1"/>
          </p:cNvSpPr>
          <p:nvPr>
            <p:ph type="subTitle" idx="1"/>
          </p:nvPr>
        </p:nvSpPr>
        <p:spPr>
          <a:xfrm>
            <a:off x="1143000" y="2701925"/>
            <a:ext cx="6858000" cy="1241400"/>
          </a:xfrm>
          <a:prstGeom prst="rect"/>
          <a:noFill/>
          <a:ln>
            <a:noFill/>
          </a:ln>
        </p:spPr>
        <p:txBody>
          <a:bodyPr anchor="t" anchorCtr="0" bIns="45700" lIns="91425" rIns="91425" spcFirstLastPara="1" tIns="45700" wrap="square">
            <a:noAutofit/>
          </a:bodyPr>
          <a:lstStyle>
            <a:lvl1pPr algn="ctr" lvl="0"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1pPr>
            <a:lvl2pPr algn="ctr" lvl="1" marR="0" rtl="0">
              <a:lnSpc>
                <a:spcPct val="100000"/>
              </a:lnSpc>
              <a:spcBef>
                <a:spcPts val="0"/>
              </a:spcBef>
              <a:spcAft>
                <a:spcPts val="0"/>
              </a:spcAft>
              <a:buClr>
                <a:srgbClr val="000000"/>
              </a:buClr>
              <a:buSzPts val="2000"/>
              <a:buFont typeface="Arial"/>
              <a:buNone/>
              <a:defRPr b="0" cap="none" sz="2000" i="0" strike="noStrike" u="none">
                <a:solidFill>
                  <a:srgbClr val="000000"/>
                </a:solidFill>
                <a:latin typeface="Arial"/>
                <a:ea typeface="Arial"/>
                <a:cs typeface="Arial"/>
                <a:sym typeface="Arial"/>
              </a:defRPr>
            </a:lvl2pPr>
            <a:lvl3pPr algn="ctr" lvl="2" marR="0" rtl="0">
              <a:lnSpc>
                <a:spcPct val="100000"/>
              </a:lnSpc>
              <a:spcBef>
                <a:spcPts val="0"/>
              </a:spcBef>
              <a:spcAft>
                <a:spcPts val="0"/>
              </a:spcAft>
              <a:buClr>
                <a:srgbClr val="000000"/>
              </a:buClr>
              <a:buSzPts val="1800"/>
              <a:buFont typeface="Arial"/>
              <a:buNone/>
              <a:defRPr b="0" cap="none" sz="1800" i="0" strike="noStrike" u="none">
                <a:solidFill>
                  <a:srgbClr val="000000"/>
                </a:solidFill>
                <a:latin typeface="Arial"/>
                <a:ea typeface="Arial"/>
                <a:cs typeface="Arial"/>
                <a:sym typeface="Arial"/>
              </a:defRPr>
            </a:lvl3pPr>
            <a:lvl4pPr algn="ctr" lvl="3"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4pPr>
            <a:lvl5pPr algn="ctr" lvl="4"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5pPr>
            <a:lvl6pPr algn="ctr" lvl="5"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6pPr>
            <a:lvl7pPr algn="ctr" lvl="6"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7pPr>
            <a:lvl8pPr algn="ctr" lvl="7"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8pPr>
            <a:lvl9pPr algn="ctr" lvl="8"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9pPr>
          </a:lstStyle>
          <a:p/>
        </p:txBody>
      </p:sp>
      <p:sp>
        <p:nvSpPr>
          <p:cNvPr id="1048600" name="Google Shape;3145962;p2"/>
          <p:cNvSpPr txBox="1">
            <a:spLocks noGrp="1"/>
          </p:cNvSpPr>
          <p:nvPr>
            <p:ph type="dt" idx="10"/>
          </p:nvPr>
        </p:nvSpPr>
        <p:spPr>
          <a:xfrm>
            <a:off x="628650" y="4767263"/>
            <a:ext cx="2057400" cy="274500"/>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01" name="Google Shape;3145963;p2"/>
          <p:cNvSpPr txBox="1">
            <a:spLocks noGrp="1"/>
          </p:cNvSpPr>
          <p:nvPr>
            <p:ph type="ftr" idx="11"/>
          </p:nvPr>
        </p:nvSpPr>
        <p:spPr>
          <a:xfrm>
            <a:off x="3028950" y="4767263"/>
            <a:ext cx="3086100" cy="274500"/>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02" name="Google Shape;3145964;p2"/>
          <p:cNvSpPr txBox="1">
            <a:spLocks noGrp="1"/>
          </p:cNvSpPr>
          <p:nvPr>
            <p:ph type="sldNum" idx="12"/>
          </p:nvPr>
        </p:nvSpPr>
        <p:spPr>
          <a:xfrm>
            <a:off x="6457950" y="4767263"/>
            <a:ext cx="2057400" cy="274500"/>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4" name="Shape 3145997"/>
        <p:cNvGrpSpPr/>
        <p:nvPr/>
      </p:nvGrpSpPr>
      <p:grpSpPr>
        <a:xfrm>
          <a:off x="0" y="0"/>
          <a:ext cx="0" cy="0"/>
          <a:chOff x="0" y="0"/>
          <a:chExt cx="0" cy="0"/>
        </a:xfrm>
      </p:grpSpPr>
      <p:sp>
        <p:nvSpPr>
          <p:cNvPr id="1048694" name="Google Shape;3145998;p11"/>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600" lvl="0" marL="457200" marR="0" rtl="0">
              <a:lnSpc>
                <a:spcPct val="100000"/>
              </a:lnSpc>
              <a:spcBef>
                <a:spcPts val="0"/>
              </a:spcBef>
              <a:spcAft>
                <a:spcPts val="0"/>
              </a:spcAft>
              <a:buClr>
                <a:srgbClr val="000000"/>
              </a:buClr>
              <a:buSzPts val="1800"/>
              <a:buFont typeface="Arial"/>
              <a:buNone/>
              <a:defRPr b="0" cap="none" sz="1400" i="0" strike="noStrike" u="none">
                <a:solidFill>
                  <a:srgbClr val="000000"/>
                </a:solidFill>
                <a:latin typeface="Arial"/>
                <a:ea typeface="Arial"/>
                <a:cs typeface="Arial"/>
                <a:sym typeface="Arial"/>
              </a:defRPr>
            </a:lvl1pPr>
          </a:lstStyle>
          <a:p/>
        </p:txBody>
      </p:sp>
      <p:sp>
        <p:nvSpPr>
          <p:cNvPr id="1048695" name="Google Shape;3145999;p1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2" name="Shape 3146000"/>
        <p:cNvGrpSpPr/>
        <p:nvPr/>
      </p:nvGrpSpPr>
      <p:grpSpPr>
        <a:xfrm>
          <a:off x="0" y="0"/>
          <a:ext cx="0" cy="0"/>
          <a:chOff x="0" y="0"/>
          <a:chExt cx="0" cy="0"/>
        </a:xfrm>
      </p:grpSpPr>
      <p:sp>
        <p:nvSpPr>
          <p:cNvPr id="1048688" name="Google Shape;3146001;p1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91" name="Shape 3146002"/>
        <p:cNvGrpSpPr/>
        <p:nvPr/>
      </p:nvGrpSpPr>
      <p:grpSpPr>
        <a:xfrm>
          <a:off x="0" y="0"/>
          <a:ext cx="0" cy="0"/>
          <a:chOff x="0" y="0"/>
          <a:chExt cx="0" cy="0"/>
        </a:xfrm>
      </p:grpSpPr>
      <p:sp>
        <p:nvSpPr>
          <p:cNvPr id="1048686" name="Google Shape;3146003;p13"/>
          <p:cNvSpPr txBox="1">
            <a:spLocks noGrp="1"/>
          </p:cNvSpPr>
          <p:nvPr>
            <p:ph type="title"/>
          </p:nvPr>
        </p:nvSpPr>
        <p:spPr>
          <a:xfrm>
            <a:off x="628560" y="273780"/>
            <a:ext cx="7886400" cy="993900"/>
          </a:xfrm>
          <a:prstGeom prst="rect"/>
          <a:noFill/>
          <a:ln>
            <a:noFill/>
          </a:ln>
        </p:spPr>
        <p:txBody>
          <a:bodyPr anchor="ctr" anchorCtr="0" bIns="0" lIns="0" rIns="0" spcFirstLastPara="1" tIns="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87" name="Google Shape;3146004;p13"/>
          <p:cNvSpPr txBox="1">
            <a:spLocks noGrp="1"/>
          </p:cNvSpPr>
          <p:nvPr>
            <p:ph type="subTitle" idx="1"/>
          </p:nvPr>
        </p:nvSpPr>
        <p:spPr>
          <a:xfrm>
            <a:off x="457110" y="1203390"/>
            <a:ext cx="8229300" cy="2982900"/>
          </a:xfrm>
          <a:prstGeom prst="rect"/>
          <a:noFill/>
          <a:ln>
            <a:noFill/>
          </a:ln>
        </p:spPr>
        <p:txBody>
          <a:bodyPr anchor="ctr" anchorCtr="0" bIns="0" lIns="0" rIns="0" spcFirstLastPara="1" tIns="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32" name="Shape 3145965"/>
        <p:cNvGrpSpPr/>
        <p:nvPr/>
      </p:nvGrpSpPr>
      <p:grpSpPr>
        <a:xfrm>
          <a:off x="0" y="0"/>
          <a:ext cx="0" cy="0"/>
          <a:chOff x="0" y="0"/>
          <a:chExt cx="0" cy="0"/>
        </a:xfrm>
      </p:grpSpPr>
      <p:sp>
        <p:nvSpPr>
          <p:cNvPr id="1048580" name="Google Shape;3145966;p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5" name="Shape 3145967"/>
        <p:cNvGrpSpPr/>
        <p:nvPr/>
      </p:nvGrpSpPr>
      <p:grpSpPr>
        <a:xfrm>
          <a:off x="0" y="0"/>
          <a:ext cx="0" cy="0"/>
          <a:chOff x="0" y="0"/>
          <a:chExt cx="0" cy="0"/>
        </a:xfrm>
      </p:grpSpPr>
      <p:sp>
        <p:nvSpPr>
          <p:cNvPr id="1048696" name="Google Shape;3145968;p4"/>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9pPr>
          </a:lstStyle>
          <a:p/>
        </p:txBody>
      </p:sp>
      <p:sp>
        <p:nvSpPr>
          <p:cNvPr id="1048697" name="Google Shape;3145969;p4"/>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marR="0" rtl="0">
              <a:lnSpc>
                <a:spcPct val="115000"/>
              </a:lnSpc>
              <a:spcBef>
                <a:spcPts val="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1pPr>
            <a:lvl2pPr algn="l" indent="-304800" lvl="1" marL="914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2pPr>
            <a:lvl3pPr algn="l" indent="-304800" lvl="2" marL="1371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3pPr>
            <a:lvl4pPr algn="l" indent="-304800" lvl="3" marL="18288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4pPr>
            <a:lvl5pPr algn="l" indent="-304800" lvl="4" marL="22860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5pPr>
            <a:lvl6pPr algn="l" indent="-304800" lvl="5" marL="27432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6pPr>
            <a:lvl7pPr algn="l" indent="-304800" lvl="6" marL="3200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7pPr>
            <a:lvl8pPr algn="l" indent="-304800" lvl="7" marL="3657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8pPr>
            <a:lvl9pPr algn="l" indent="-304800" lvl="8" marL="4114800" marR="0" rtl="0">
              <a:lnSpc>
                <a:spcPct val="115000"/>
              </a:lnSpc>
              <a:spcBef>
                <a:spcPts val="1600"/>
              </a:spcBef>
              <a:spcAft>
                <a:spcPts val="1600"/>
              </a:spcAft>
              <a:buClr>
                <a:srgbClr val="000000"/>
              </a:buClr>
              <a:buSzPts val="1200"/>
              <a:buFont typeface="Arial"/>
              <a:buChar char="■"/>
              <a:defRPr b="0" cap="none" sz="1200" i="0" strike="noStrike" u="none">
                <a:solidFill>
                  <a:srgbClr val="000000"/>
                </a:solidFill>
                <a:latin typeface="Arial"/>
                <a:ea typeface="Arial"/>
                <a:cs typeface="Arial"/>
                <a:sym typeface="Arial"/>
              </a:defRPr>
            </a:lvl9pPr>
          </a:lstStyle>
          <a:p/>
        </p:txBody>
      </p:sp>
      <p:sp>
        <p:nvSpPr>
          <p:cNvPr id="1048698" name="Google Shape;3145970;p4"/>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marR="0" rtl="0">
              <a:lnSpc>
                <a:spcPct val="115000"/>
              </a:lnSpc>
              <a:spcBef>
                <a:spcPts val="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1pPr>
            <a:lvl2pPr algn="l" indent="-304800" lvl="1" marL="914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2pPr>
            <a:lvl3pPr algn="l" indent="-304800" lvl="2" marL="1371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3pPr>
            <a:lvl4pPr algn="l" indent="-304800" lvl="3" marL="18288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4pPr>
            <a:lvl5pPr algn="l" indent="-304800" lvl="4" marL="22860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5pPr>
            <a:lvl6pPr algn="l" indent="-304800" lvl="5" marL="27432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6pPr>
            <a:lvl7pPr algn="l" indent="-304800" lvl="6" marL="3200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7pPr>
            <a:lvl8pPr algn="l" indent="-304800" lvl="7" marL="3657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8pPr>
            <a:lvl9pPr algn="l" indent="-304800" lvl="8" marL="4114800" marR="0" rtl="0">
              <a:lnSpc>
                <a:spcPct val="115000"/>
              </a:lnSpc>
              <a:spcBef>
                <a:spcPts val="1600"/>
              </a:spcBef>
              <a:spcAft>
                <a:spcPts val="1600"/>
              </a:spcAft>
              <a:buClr>
                <a:srgbClr val="000000"/>
              </a:buClr>
              <a:buSzPts val="1200"/>
              <a:buFont typeface="Arial"/>
              <a:buChar char="■"/>
              <a:defRPr b="0" cap="none" sz="1200" i="0" strike="noStrike" u="none">
                <a:solidFill>
                  <a:srgbClr val="000000"/>
                </a:solidFill>
                <a:latin typeface="Arial"/>
                <a:ea typeface="Arial"/>
                <a:cs typeface="Arial"/>
                <a:sym typeface="Arial"/>
              </a:defRPr>
            </a:lvl9pPr>
          </a:lstStyle>
          <a:p/>
        </p:txBody>
      </p:sp>
      <p:sp>
        <p:nvSpPr>
          <p:cNvPr id="1048699" name="Google Shape;3145971;p4"/>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6" name="Shape 3145972"/>
        <p:cNvGrpSpPr/>
        <p:nvPr/>
      </p:nvGrpSpPr>
      <p:grpSpPr>
        <a:xfrm>
          <a:off x="0" y="0"/>
          <a:ext cx="0" cy="0"/>
          <a:chOff x="0" y="0"/>
          <a:chExt cx="0" cy="0"/>
        </a:xfrm>
      </p:grpSpPr>
      <p:sp>
        <p:nvSpPr>
          <p:cNvPr id="1048700" name="Google Shape;3145973;p5"/>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9pPr>
          </a:lstStyle>
          <a:p/>
        </p:txBody>
      </p:sp>
      <p:sp>
        <p:nvSpPr>
          <p:cNvPr id="1048701" name="Google Shape;3145974;p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7" name="Shape 3145975"/>
        <p:cNvGrpSpPr/>
        <p:nvPr/>
      </p:nvGrpSpPr>
      <p:grpSpPr>
        <a:xfrm>
          <a:off x="0" y="0"/>
          <a:ext cx="0" cy="0"/>
          <a:chOff x="0" y="0"/>
          <a:chExt cx="0" cy="0"/>
        </a:xfrm>
      </p:grpSpPr>
      <p:sp>
        <p:nvSpPr>
          <p:cNvPr id="1048702" name="Google Shape;3145976;p6"/>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9pPr>
          </a:lstStyle>
          <a:p/>
        </p:txBody>
      </p:sp>
      <p:sp>
        <p:nvSpPr>
          <p:cNvPr id="1048703" name="Google Shape;3145977;p6"/>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marR="0" rtl="0">
              <a:lnSpc>
                <a:spcPct val="115000"/>
              </a:lnSpc>
              <a:spcBef>
                <a:spcPts val="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1pPr>
            <a:lvl2pPr algn="l" indent="-304800" lvl="1" marL="914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2pPr>
            <a:lvl3pPr algn="l" indent="-304800" lvl="2" marL="1371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3pPr>
            <a:lvl4pPr algn="l" indent="-304800" lvl="3" marL="18288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4pPr>
            <a:lvl5pPr algn="l" indent="-304800" lvl="4" marL="22860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5pPr>
            <a:lvl6pPr algn="l" indent="-304800" lvl="5" marL="27432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6pPr>
            <a:lvl7pPr algn="l" indent="-304800" lvl="6" marL="3200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7pPr>
            <a:lvl8pPr algn="l" indent="-304800" lvl="7" marL="3657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8pPr>
            <a:lvl9pPr algn="l" indent="-304800" lvl="8" marL="4114800" marR="0" rtl="0">
              <a:lnSpc>
                <a:spcPct val="115000"/>
              </a:lnSpc>
              <a:spcBef>
                <a:spcPts val="1600"/>
              </a:spcBef>
              <a:spcAft>
                <a:spcPts val="1600"/>
              </a:spcAft>
              <a:buClr>
                <a:srgbClr val="000000"/>
              </a:buClr>
              <a:buSzPts val="1200"/>
              <a:buFont typeface="Arial"/>
              <a:buChar char="■"/>
              <a:defRPr b="0" cap="none" sz="1200" i="0" strike="noStrike" u="none">
                <a:solidFill>
                  <a:srgbClr val="000000"/>
                </a:solidFill>
                <a:latin typeface="Arial"/>
                <a:ea typeface="Arial"/>
                <a:cs typeface="Arial"/>
                <a:sym typeface="Arial"/>
              </a:defRPr>
            </a:lvl9pPr>
          </a:lstStyle>
          <a:p/>
        </p:txBody>
      </p:sp>
      <p:sp>
        <p:nvSpPr>
          <p:cNvPr id="1048704" name="Google Shape;3145978;p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 2">
    <p:spTree>
      <p:nvGrpSpPr>
        <p:cNvPr id="90" name="Shape 3145979"/>
        <p:cNvGrpSpPr/>
        <p:nvPr/>
      </p:nvGrpSpPr>
      <p:grpSpPr>
        <a:xfrm>
          <a:off x="0" y="0"/>
          <a:ext cx="0" cy="0"/>
          <a:chOff x="0" y="0"/>
          <a:chExt cx="0" cy="0"/>
        </a:xfrm>
      </p:grpSpPr>
      <p:sp>
        <p:nvSpPr>
          <p:cNvPr id="1048682" name="Google Shape;3145980;p7"/>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9pPr>
          </a:lstStyle>
          <a:p/>
        </p:txBody>
      </p:sp>
      <p:sp>
        <p:nvSpPr>
          <p:cNvPr id="1048683" name="Google Shape;3145981;p7"/>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marR="0" rtl="0">
              <a:lnSpc>
                <a:spcPct val="115000"/>
              </a:lnSpc>
              <a:spcBef>
                <a:spcPts val="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1pPr>
            <a:lvl2pPr algn="l" indent="-304800" lvl="1" marL="914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2pPr>
            <a:lvl3pPr algn="l" indent="-304800" lvl="2" marL="1371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3pPr>
            <a:lvl4pPr algn="l" indent="-304800" lvl="3" marL="18288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4pPr>
            <a:lvl5pPr algn="l" indent="-304800" lvl="4" marL="22860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5pPr>
            <a:lvl6pPr algn="l" indent="-304800" lvl="5" marL="27432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6pPr>
            <a:lvl7pPr algn="l" indent="-304800" lvl="6" marL="3200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7pPr>
            <a:lvl8pPr algn="l" indent="-304800" lvl="7" marL="3657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8pPr>
            <a:lvl9pPr algn="l" indent="-304800" lvl="8" marL="4114800" marR="0" rtl="0">
              <a:lnSpc>
                <a:spcPct val="115000"/>
              </a:lnSpc>
              <a:spcBef>
                <a:spcPts val="1600"/>
              </a:spcBef>
              <a:spcAft>
                <a:spcPts val="1600"/>
              </a:spcAft>
              <a:buClr>
                <a:srgbClr val="000000"/>
              </a:buClr>
              <a:buSzPts val="1200"/>
              <a:buFont typeface="Arial"/>
              <a:buChar char="■"/>
              <a:defRPr b="0" cap="none" sz="1200" i="0" strike="noStrike" u="none">
                <a:solidFill>
                  <a:srgbClr val="000000"/>
                </a:solidFill>
                <a:latin typeface="Arial"/>
                <a:ea typeface="Arial"/>
                <a:cs typeface="Arial"/>
                <a:sym typeface="Arial"/>
              </a:defRPr>
            </a:lvl9pPr>
          </a:lstStyle>
          <a:p/>
        </p:txBody>
      </p:sp>
      <p:sp>
        <p:nvSpPr>
          <p:cNvPr id="1048684" name="Google Shape;3145982;p7"/>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marR="0" rtl="0">
              <a:lnSpc>
                <a:spcPct val="115000"/>
              </a:lnSpc>
              <a:spcBef>
                <a:spcPts val="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1pPr>
            <a:lvl2pPr algn="l" indent="-304800" lvl="1" marL="914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2pPr>
            <a:lvl3pPr algn="l" indent="-304800" lvl="2" marL="1371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3pPr>
            <a:lvl4pPr algn="l" indent="-304800" lvl="3" marL="18288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4pPr>
            <a:lvl5pPr algn="l" indent="-304800" lvl="4" marL="22860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5pPr>
            <a:lvl6pPr algn="l" indent="-304800" lvl="5" marL="27432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6pPr>
            <a:lvl7pPr algn="l" indent="-304800" lvl="6" marL="3200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7pPr>
            <a:lvl8pPr algn="l" indent="-304800" lvl="7" marL="3657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8pPr>
            <a:lvl9pPr algn="l" indent="-304800" lvl="8" marL="4114800" marR="0" rtl="0">
              <a:lnSpc>
                <a:spcPct val="115000"/>
              </a:lnSpc>
              <a:spcBef>
                <a:spcPts val="1600"/>
              </a:spcBef>
              <a:spcAft>
                <a:spcPts val="1600"/>
              </a:spcAft>
              <a:buClr>
                <a:srgbClr val="000000"/>
              </a:buClr>
              <a:buSzPts val="1200"/>
              <a:buFont typeface="Arial"/>
              <a:buChar char="■"/>
              <a:defRPr b="0" cap="none" sz="1200" i="0" strike="noStrike" u="none">
                <a:solidFill>
                  <a:srgbClr val="000000"/>
                </a:solidFill>
                <a:latin typeface="Arial"/>
                <a:ea typeface="Arial"/>
                <a:cs typeface="Arial"/>
                <a:sym typeface="Arial"/>
              </a:defRPr>
            </a:lvl9pPr>
          </a:lstStyle>
          <a:p/>
        </p:txBody>
      </p:sp>
      <p:sp>
        <p:nvSpPr>
          <p:cNvPr id="1048685" name="Google Shape;3145983;p7"/>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98" name="Shape 3145984"/>
        <p:cNvGrpSpPr/>
        <p:nvPr/>
      </p:nvGrpSpPr>
      <p:grpSpPr>
        <a:xfrm>
          <a:off x="0" y="0"/>
          <a:ext cx="0" cy="0"/>
          <a:chOff x="0" y="0"/>
          <a:chExt cx="0" cy="0"/>
        </a:xfrm>
      </p:grpSpPr>
      <p:sp>
        <p:nvSpPr>
          <p:cNvPr id="1048705" name="Google Shape;3145985;p8"/>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9pPr>
          </a:lstStyle>
          <a:p/>
        </p:txBody>
      </p:sp>
      <p:sp>
        <p:nvSpPr>
          <p:cNvPr id="1048706" name="Google Shape;3145986;p8"/>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marR="0" rtl="0">
              <a:lnSpc>
                <a:spcPct val="115000"/>
              </a:lnSpc>
              <a:spcBef>
                <a:spcPts val="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1pPr>
            <a:lvl2pPr algn="l" indent="-304800" lvl="1" marL="914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2pPr>
            <a:lvl3pPr algn="l" indent="-304800" lvl="2" marL="1371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3pPr>
            <a:lvl4pPr algn="l" indent="-304800" lvl="3" marL="18288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4pPr>
            <a:lvl5pPr algn="l" indent="-304800" lvl="4" marL="22860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5pPr>
            <a:lvl6pPr algn="l" indent="-304800" lvl="5" marL="27432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6pPr>
            <a:lvl7pPr algn="l" indent="-304800" lvl="6" marL="3200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7pPr>
            <a:lvl8pPr algn="l" indent="-304800" lvl="7" marL="3657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8pPr>
            <a:lvl9pPr algn="l" indent="-304800" lvl="8" marL="4114800" marR="0" rtl="0">
              <a:lnSpc>
                <a:spcPct val="115000"/>
              </a:lnSpc>
              <a:spcBef>
                <a:spcPts val="1600"/>
              </a:spcBef>
              <a:spcAft>
                <a:spcPts val="1600"/>
              </a:spcAft>
              <a:buClr>
                <a:srgbClr val="000000"/>
              </a:buClr>
              <a:buSzPts val="1200"/>
              <a:buFont typeface="Arial"/>
              <a:buChar char="■"/>
              <a:defRPr b="0" cap="none" sz="1200" i="0" strike="noStrike" u="none">
                <a:solidFill>
                  <a:srgbClr val="000000"/>
                </a:solidFill>
                <a:latin typeface="Arial"/>
                <a:ea typeface="Arial"/>
                <a:cs typeface="Arial"/>
                <a:sym typeface="Arial"/>
              </a:defRPr>
            </a:lvl9pPr>
          </a:lstStyle>
          <a:p/>
        </p:txBody>
      </p:sp>
      <p:sp>
        <p:nvSpPr>
          <p:cNvPr id="1048707" name="Google Shape;3145987;p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9" name="Shape 3145988"/>
        <p:cNvGrpSpPr/>
        <p:nvPr/>
      </p:nvGrpSpPr>
      <p:grpSpPr>
        <a:xfrm>
          <a:off x="0" y="0"/>
          <a:ext cx="0" cy="0"/>
          <a:chOff x="0" y="0"/>
          <a:chExt cx="0" cy="0"/>
        </a:xfrm>
      </p:grpSpPr>
      <p:sp>
        <p:nvSpPr>
          <p:cNvPr id="1048708" name="Google Shape;3145989;p9"/>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9pPr>
          </a:lstStyle>
          <a:p/>
        </p:txBody>
      </p:sp>
      <p:sp>
        <p:nvSpPr>
          <p:cNvPr id="1048709" name="Google Shape;3145990;p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3" name="Shape 3145991"/>
        <p:cNvGrpSpPr/>
        <p:nvPr/>
      </p:nvGrpSpPr>
      <p:grpSpPr>
        <a:xfrm>
          <a:off x="0" y="0"/>
          <a:ext cx="0" cy="0"/>
          <a:chOff x="0" y="0"/>
          <a:chExt cx="0" cy="0"/>
        </a:xfrm>
      </p:grpSpPr>
      <p:sp>
        <p:nvSpPr>
          <p:cNvPr id="1048689" name="Google Shape;3145992;p10"/>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90" name="Google Shape;3145993;p10"/>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1pPr>
            <a:lvl2pPr algn="ctr" lvl="1"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2pPr>
            <a:lvl3pPr algn="ctr" lvl="2"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3pPr>
            <a:lvl4pPr algn="ctr" lvl="3"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4pPr>
            <a:lvl5pPr algn="ctr" lvl="4"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5pPr>
            <a:lvl6pPr algn="ctr" lvl="5"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6pPr>
            <a:lvl7pPr algn="ctr" lvl="6"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7pPr>
            <a:lvl8pPr algn="ctr" lvl="7"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8pPr>
            <a:lvl9pPr algn="ctr" lvl="8"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9pPr>
          </a:lstStyle>
          <a:p/>
        </p:txBody>
      </p:sp>
      <p:sp>
        <p:nvSpPr>
          <p:cNvPr id="1048691" name="Google Shape;3145994;p10"/>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1pPr>
            <a:lvl2pPr algn="ctr" lvl="1"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2pPr>
            <a:lvl3pPr algn="ctr" lvl="2"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3pPr>
            <a:lvl4pPr algn="ctr" lvl="3"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4pPr>
            <a:lvl5pPr algn="ctr" lvl="4"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5pPr>
            <a:lvl6pPr algn="ctr" lvl="5"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6pPr>
            <a:lvl7pPr algn="ctr" lvl="6"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7pPr>
            <a:lvl8pPr algn="ctr" lvl="7"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8pPr>
            <a:lvl9pPr algn="ctr" lvl="8"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9pPr>
          </a:lstStyle>
          <a:p/>
        </p:txBody>
      </p:sp>
      <p:sp>
        <p:nvSpPr>
          <p:cNvPr id="1048692" name="Google Shape;3145995;p10"/>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900" lvl="0" marL="457200" marR="0" rtl="0">
              <a:lnSpc>
                <a:spcPct val="115000"/>
              </a:lnSpc>
              <a:spcBef>
                <a:spcPts val="0"/>
              </a:spcBef>
              <a:spcAft>
                <a:spcPts val="0"/>
              </a:spcAft>
              <a:buClr>
                <a:srgbClr val="000000"/>
              </a:buClr>
              <a:buSzPts val="1800"/>
              <a:buFont typeface="Arial"/>
              <a:buChar char="●"/>
              <a:defRPr b="0" cap="none" sz="1400" i="0" strike="noStrike" u="none">
                <a:solidFill>
                  <a:srgbClr val="000000"/>
                </a:solidFill>
                <a:latin typeface="Arial"/>
                <a:ea typeface="Arial"/>
                <a:cs typeface="Arial"/>
                <a:sym typeface="Arial"/>
              </a:defRPr>
            </a:lvl1pPr>
            <a:lvl2pPr algn="l" indent="-317500" lvl="1" marL="9144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2pPr>
            <a:lvl3pPr algn="l" indent="-317500" lvl="2" marL="13716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3pPr>
            <a:lvl4pPr algn="l" indent="-317500" lvl="3" marL="18288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4pPr>
            <a:lvl5pPr algn="l" indent="-317500" lvl="4" marL="22860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5pPr>
            <a:lvl6pPr algn="l" indent="-317500" lvl="5" marL="27432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6pPr>
            <a:lvl7pPr algn="l" indent="-317500" lvl="6" marL="32004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7pPr>
            <a:lvl8pPr algn="l" indent="-317500" lvl="7" marL="36576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8pPr>
            <a:lvl9pPr algn="l" indent="-317500" lvl="8" marL="4114800" marR="0" rtl="0">
              <a:lnSpc>
                <a:spcPct val="115000"/>
              </a:lnSpc>
              <a:spcBef>
                <a:spcPts val="1600"/>
              </a:spcBef>
              <a:spcAft>
                <a:spcPts val="1600"/>
              </a:spcAft>
              <a:buClr>
                <a:srgbClr val="000000"/>
              </a:buClr>
              <a:buSzPts val="1400"/>
              <a:buFont typeface="Arial"/>
              <a:buChar char="■"/>
              <a:defRPr b="0" cap="none" sz="1400" i="0" strike="noStrike" u="none">
                <a:solidFill>
                  <a:srgbClr val="000000"/>
                </a:solidFill>
                <a:latin typeface="Arial"/>
                <a:ea typeface="Arial"/>
                <a:cs typeface="Arial"/>
                <a:sym typeface="Arial"/>
              </a:defRPr>
            </a:lvl9pPr>
          </a:lstStyle>
          <a:p/>
        </p:txBody>
      </p:sp>
      <p:sp>
        <p:nvSpPr>
          <p:cNvPr id="1048693" name="Google Shape;3145996;p1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9" name="Shape 3145953"/>
        <p:cNvGrpSpPr/>
        <p:nvPr/>
      </p:nvGrpSpPr>
      <p:grpSpPr>
        <a:xfrm>
          <a:off x="0" y="0"/>
          <a:ext cx="0" cy="0"/>
          <a:chOff x="0" y="0"/>
          <a:chExt cx="0" cy="0"/>
        </a:xfrm>
      </p:grpSpPr>
      <p:sp>
        <p:nvSpPr>
          <p:cNvPr id="1048576" name="Google Shape;3145954;p1"/>
          <p:cNvSpPr/>
          <p:nvPr/>
        </p:nvSpPr>
        <p:spPr>
          <a:xfrm>
            <a:off x="0" y="-2072"/>
            <a:ext cx="7090200" cy="467400"/>
          </a:xfrm>
          <a:prstGeom prst="rect"/>
          <a:solidFill>
            <a:srgbClr val="223366"/>
          </a:solidFill>
          <a:ln w="25400" cap="flat" cmpd="sng">
            <a:solidFill>
              <a:srgbClr val="223366"/>
            </a:solidFill>
            <a:prstDash val="solid"/>
            <a:round/>
            <a:headEnd type="none" w="sm" len="sm"/>
            <a:tailEnd type="none" w="sm" len="sm"/>
          </a:ln>
          <a:effectLst>
            <a:outerShdw algn="ctr" blurRad="50800" dir="5400000" dist="38100" rotWithShape="0">
              <a:schemeClr val="dk1">
                <a:alpha val="24710"/>
              </a:scheme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577" name="Google Shape;3145955;p1"/>
          <p:cNvSpPr/>
          <p:nvPr/>
        </p:nvSpPr>
        <p:spPr>
          <a:xfrm>
            <a:off x="0" y="4935061"/>
            <a:ext cx="9144000" cy="208500"/>
          </a:xfrm>
          <a:prstGeom prst="rect"/>
          <a:solidFill>
            <a:srgbClr val="85191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578" name="Google Shape;3145956;p1"/>
          <p:cNvSpPr txBox="1"/>
          <p:nvPr/>
        </p:nvSpPr>
        <p:spPr>
          <a:xfrm>
            <a:off x="132080" y="65687"/>
            <a:ext cx="3883800" cy="3387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600" i="0" lang="en-US" strike="noStrike" u="none">
                <a:solidFill>
                  <a:schemeClr val="lt1"/>
                </a:solidFill>
                <a:latin typeface="Arial"/>
                <a:ea typeface="Arial"/>
                <a:cs typeface="Arial"/>
                <a:sym typeface="Arial"/>
              </a:rPr>
              <a:t> Detecting Spam Emails</a:t>
            </a:r>
          </a:p>
        </p:txBody>
      </p:sp>
      <p:sp>
        <p:nvSpPr>
          <p:cNvPr id="1048579" name="Google Shape;3145957;p1"/>
          <p:cNvSpPr/>
          <p:nvPr/>
        </p:nvSpPr>
        <p:spPr>
          <a:xfrm>
            <a:off x="9027886" y="0"/>
            <a:ext cx="116100" cy="467400"/>
          </a:xfrm>
          <a:prstGeom prst="rect"/>
          <a:solidFill>
            <a:srgbClr val="00B0F0"/>
          </a:solidFill>
          <a:ln>
            <a:noFill/>
          </a:ln>
          <a:effectLst>
            <a:outerShdw algn="ctr" blurRad="50800" dir="5400000" dist="38100" rotWithShape="0">
              <a:schemeClr val="dk1">
                <a:alpha val="24710"/>
              </a:scheme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152" name="Google Shape;3145958;p1"/>
          <p:cNvPicPr preferRelativeResize="0">
            <a:picLocks/>
          </p:cNvPicPr>
          <p:nvPr/>
        </p:nvPicPr>
        <p:blipFill rotWithShape="1">
          <a:blip xmlns:r="http://schemas.openxmlformats.org/officeDocument/2006/relationships" r:embed="rId13">
            <a:alphaModFix/>
          </a:blip>
          <a:srcRect/>
          <a:stretch>
            <a:fillRect/>
          </a:stretch>
        </p:blipFill>
        <p:spPr>
          <a:xfrm>
            <a:off x="7435308" y="49810"/>
            <a:ext cx="1245494" cy="405088"/>
          </a:xfrm>
          <a:prstGeom prst="rect"/>
          <a:noFill/>
          <a:ln>
            <a:noFill/>
          </a:ln>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2.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6" name="Shape 3146009"/>
        <p:cNvGrpSpPr/>
        <p:nvPr/>
      </p:nvGrpSpPr>
      <p:grpSpPr>
        <a:xfrm>
          <a:off x="0" y="0"/>
          <a:ext cx="0" cy="0"/>
          <a:chOff x="0" y="0"/>
          <a:chExt cx="0" cy="0"/>
        </a:xfrm>
      </p:grpSpPr>
      <p:grpSp>
        <p:nvGrpSpPr>
          <p:cNvPr id="47" name="Google Shape;3146010;p14"/>
          <p:cNvGrpSpPr/>
          <p:nvPr/>
        </p:nvGrpSpPr>
        <p:grpSpPr>
          <a:xfrm>
            <a:off x="-35560" y="-5989"/>
            <a:ext cx="9215100" cy="5231642"/>
            <a:chOff x="-13523" y="-66567"/>
            <a:chExt cx="9215100" cy="5231642"/>
          </a:xfrm>
        </p:grpSpPr>
        <p:pic>
          <p:nvPicPr>
            <p:cNvPr id="2097155" name="Google Shape;3146011;p14" descr="A blue circle with icons and circles  Description automatically generated with medium confidence"/>
            <p:cNvPicPr preferRelativeResize="0">
              <a:picLocks/>
            </p:cNvPicPr>
            <p:nvPr/>
          </p:nvPicPr>
          <p:blipFill rotWithShape="1">
            <a:blip xmlns:r="http://schemas.openxmlformats.org/officeDocument/2006/relationships" r:embed="rId1">
              <a:alphaModFix/>
            </a:blip>
            <a:srcRect b="15547"/>
            <a:stretch>
              <a:fillRect/>
            </a:stretch>
          </p:blipFill>
          <p:spPr>
            <a:xfrm>
              <a:off x="-10160" y="-66567"/>
              <a:ext cx="9208395" cy="5179723"/>
            </a:xfrm>
            <a:prstGeom prst="rect"/>
            <a:noFill/>
            <a:ln>
              <a:noFill/>
            </a:ln>
          </p:spPr>
        </p:pic>
        <p:sp>
          <p:nvSpPr>
            <p:cNvPr id="1048603" name="Google Shape;3146012;p14"/>
            <p:cNvSpPr/>
            <p:nvPr/>
          </p:nvSpPr>
          <p:spPr>
            <a:xfrm>
              <a:off x="-13523" y="-59125"/>
              <a:ext cx="9215100" cy="5224200"/>
            </a:xfrm>
            <a:prstGeom prst="rect"/>
            <a:solidFill>
              <a:srgbClr val="002060">
                <a:alpha val="9373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48604" name="Google Shape;3146013;p14"/>
          <p:cNvSpPr/>
          <p:nvPr/>
        </p:nvSpPr>
        <p:spPr>
          <a:xfrm>
            <a:off x="1122744" y="452966"/>
            <a:ext cx="6898500" cy="3407700"/>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grpSp>
        <p:nvGrpSpPr>
          <p:cNvPr id="48" name="Google Shape;3146014;p14"/>
          <p:cNvGrpSpPr/>
          <p:nvPr/>
        </p:nvGrpSpPr>
        <p:grpSpPr>
          <a:xfrm>
            <a:off x="1548292" y="982176"/>
            <a:ext cx="6047411" cy="600907"/>
            <a:chOff x="1567263" y="1495382"/>
            <a:chExt cx="6047411" cy="600907"/>
          </a:xfrm>
        </p:grpSpPr>
        <p:pic>
          <p:nvPicPr>
            <p:cNvPr id="2097156" name="Google Shape;3146015;p14"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9" cy="389110"/>
            </a:xfrm>
            <a:prstGeom prst="rect"/>
            <a:noFill/>
            <a:ln>
              <a:noFill/>
            </a:ln>
          </p:spPr>
        </p:pic>
        <p:pic>
          <p:nvPicPr>
            <p:cNvPr id="2097157" name="Google Shape;3146016;p14"/>
            <p:cNvPicPr preferRelativeResize="0">
              <a:picLocks/>
            </p:cNvPicPr>
            <p:nvPr/>
          </p:nvPicPr>
          <p:blipFill rotWithShape="1">
            <a:blip xmlns:r="http://schemas.openxmlformats.org/officeDocument/2006/relationships" r:embed="rId3">
              <a:alphaModFix/>
            </a:blip>
            <a:srcRect t="20552"/>
            <a:stretch>
              <a:fillRect/>
            </a:stretch>
          </p:blipFill>
          <p:spPr>
            <a:xfrm>
              <a:off x="3675859" y="1608154"/>
              <a:ext cx="787774" cy="414498"/>
            </a:xfrm>
            <a:prstGeom prst="rect"/>
            <a:noFill/>
            <a:ln>
              <a:noFill/>
            </a:ln>
          </p:spPr>
        </p:pic>
        <p:cxnSp>
          <p:nvCxnSpPr>
            <p:cNvPr id="3145728" name="Google Shape;3146017;p14"/>
            <p:cNvCxnSpPr>
              <a:cxnSpLocks/>
            </p:cNvCxnSpPr>
            <p:nvPr/>
          </p:nvCxnSpPr>
          <p:spPr>
            <a:xfrm>
              <a:off x="4609804" y="1534389"/>
              <a:ext cx="0" cy="561900"/>
            </a:xfrm>
            <a:prstGeom prst="straightConnector1"/>
            <a:noFill/>
            <a:ln w="9525" cap="flat" cmpd="sng">
              <a:solidFill>
                <a:srgbClr val="A5A5A5"/>
              </a:solidFill>
              <a:prstDash val="solid"/>
              <a:round/>
              <a:headEnd type="none" w="sm" len="sm"/>
              <a:tailEnd type="none" w="sm" len="sm"/>
            </a:ln>
          </p:spPr>
        </p:cxnSp>
        <p:cxnSp>
          <p:nvCxnSpPr>
            <p:cNvPr id="3145729" name="Google Shape;3146018;p14"/>
            <p:cNvCxnSpPr>
              <a:cxnSpLocks/>
            </p:cNvCxnSpPr>
            <p:nvPr/>
          </p:nvCxnSpPr>
          <p:spPr>
            <a:xfrm>
              <a:off x="6066122" y="1534389"/>
              <a:ext cx="0" cy="561900"/>
            </a:xfrm>
            <a:prstGeom prst="straightConnector1"/>
            <a:noFill/>
            <a:ln w="9525" cap="flat" cmpd="sng">
              <a:solidFill>
                <a:srgbClr val="A5A5A5"/>
              </a:solidFill>
              <a:prstDash val="solid"/>
              <a:round/>
              <a:headEnd type="none" w="sm" len="sm"/>
              <a:tailEnd type="none" w="sm" len="sm"/>
            </a:ln>
          </p:spPr>
        </p:cxnSp>
        <p:pic>
          <p:nvPicPr>
            <p:cNvPr id="2097158" name="Google Shape;3146019;p14"/>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0" cy="363414"/>
            </a:xfrm>
            <a:prstGeom prst="rect"/>
            <a:noFill/>
            <a:ln>
              <a:noFill/>
            </a:ln>
          </p:spPr>
        </p:pic>
        <p:cxnSp>
          <p:nvCxnSpPr>
            <p:cNvPr id="3145730" name="Google Shape;3146020;p14"/>
            <p:cNvCxnSpPr>
              <a:cxnSpLocks/>
            </p:cNvCxnSpPr>
            <p:nvPr/>
          </p:nvCxnSpPr>
          <p:spPr>
            <a:xfrm>
              <a:off x="3529689" y="1534389"/>
              <a:ext cx="0" cy="561900"/>
            </a:xfrm>
            <a:prstGeom prst="straightConnector1"/>
            <a:noFill/>
            <a:ln w="9525" cap="flat" cmpd="sng">
              <a:solidFill>
                <a:srgbClr val="A5A5A5"/>
              </a:solidFill>
              <a:prstDash val="solid"/>
              <a:round/>
              <a:headEnd type="none" w="sm" len="sm"/>
              <a:tailEnd type="none" w="sm" len="sm"/>
            </a:ln>
          </p:spPr>
        </p:cxnSp>
        <p:pic>
          <p:nvPicPr>
            <p:cNvPr id="2097159" name="Google Shape;3146021;p14"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5" cy="454064"/>
            </a:xfrm>
            <a:prstGeom prst="rect"/>
            <a:noFill/>
            <a:ln>
              <a:noFill/>
            </a:ln>
          </p:spPr>
        </p:pic>
      </p:grpSp>
      <p:sp>
        <p:nvSpPr>
          <p:cNvPr id="1048605" name="Google Shape;3146022;p14"/>
          <p:cNvSpPr txBox="1"/>
          <p:nvPr/>
        </p:nvSpPr>
        <p:spPr>
          <a:xfrm>
            <a:off x="1199820" y="3962705"/>
            <a:ext cx="1456800" cy="2769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1200"/>
              <a:buFont typeface="Arial"/>
              <a:buNone/>
            </a:pPr>
            <a:r>
              <a:rPr b="1" cap="none" sz="1200" i="0" lang="en-US" strike="noStrike" u="none">
                <a:solidFill>
                  <a:srgbClr val="F2F2F2"/>
                </a:solidFill>
                <a:latin typeface="Arial"/>
                <a:ea typeface="Arial"/>
                <a:cs typeface="Arial"/>
                <a:sym typeface="Arial"/>
              </a:rPr>
              <a:t>Student Details </a:t>
            </a:r>
            <a:endParaRPr b="0" cap="none" sz="1200" i="0" strike="noStrike" u="none">
              <a:solidFill>
                <a:srgbClr val="F2F2F2"/>
              </a:solidFill>
              <a:latin typeface="Arial"/>
              <a:ea typeface="Arial"/>
              <a:cs typeface="Arial"/>
              <a:sym typeface="Arial"/>
            </a:endParaRPr>
          </a:p>
        </p:txBody>
      </p:sp>
      <p:sp>
        <p:nvSpPr>
          <p:cNvPr id="1048606" name="Google Shape;3146023;p14"/>
          <p:cNvSpPr/>
          <p:nvPr/>
        </p:nvSpPr>
        <p:spPr>
          <a:xfrm>
            <a:off x="1642823" y="2778126"/>
            <a:ext cx="5858400" cy="934500"/>
          </a:xfrm>
          <a:prstGeom prst="roundRect">
            <a:avLst>
              <a:gd name="adj" fmla="val 16667"/>
            </a:avLst>
          </a:prstGeom>
          <a:solidFill>
            <a:srgbClr val="00206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2000" i="0" lang="en-US" strike="noStrike" u="none">
                <a:solidFill>
                  <a:srgbClr val="F2F2F2"/>
                </a:solidFill>
                <a:latin typeface="Arial"/>
                <a:ea typeface="Arial"/>
                <a:cs typeface="Arial"/>
                <a:sym typeface="Arial"/>
              </a:rPr>
              <a:t> Detecting Spam Emails</a:t>
            </a:r>
            <a:endParaRPr b="1" cap="none" sz="2000" i="0" strike="noStrike" u="none">
              <a:solidFill>
                <a:srgbClr val="F2F2F2"/>
              </a:solidFill>
              <a:latin typeface="Arial"/>
              <a:ea typeface="Arial"/>
              <a:cs typeface="Arial"/>
              <a:sym typeface="Arial"/>
            </a:endParaRPr>
          </a:p>
        </p:txBody>
      </p:sp>
      <p:sp>
        <p:nvSpPr>
          <p:cNvPr id="1048607" name="Google Shape;3146024;p14"/>
          <p:cNvSpPr txBox="1"/>
          <p:nvPr/>
        </p:nvSpPr>
        <p:spPr>
          <a:xfrm>
            <a:off x="1281250" y="4231472"/>
            <a:ext cx="5270700" cy="637501"/>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100" i="0" lang="en-US" strike="noStrike" u="none">
                <a:solidFill>
                  <a:schemeClr val="lt1"/>
                </a:solidFill>
              </a:rPr>
              <a:t>Name:                 </a:t>
            </a:r>
            <a:r>
              <a:rPr b="1" sz="1100" lang="en-US">
                <a:solidFill>
                  <a:schemeClr val="lt1"/>
                </a:solidFill>
              </a:rPr>
              <a:t>   </a:t>
            </a:r>
            <a:r>
              <a:rPr b="1" sz="1100" lang="en-US">
                <a:solidFill>
                  <a:schemeClr val="lt1"/>
                </a:solidFill>
              </a:rPr>
              <a:t>PRIYADHARSHINI</a:t>
            </a:r>
            <a:r>
              <a:rPr b="1" sz="1100" lang="en-US">
                <a:solidFill>
                  <a:schemeClr val="lt1"/>
                </a:solidFill>
              </a:rPr>
              <a:t>.</a:t>
            </a:r>
            <a:r>
              <a:rPr b="1" sz="1100" lang="en-US">
                <a:solidFill>
                  <a:schemeClr val="lt1"/>
                </a:solidFill>
              </a:rPr>
              <a:t>K</a:t>
            </a:r>
            <a:endParaRPr b="1" sz="1200">
              <a:solidFill>
                <a:schemeClr val="lt1"/>
              </a:solidFill>
            </a:endParaRPr>
          </a:p>
          <a:p>
            <a:pPr algn="l" indent="0" lvl="0" marL="0" marR="0" rtl="0">
              <a:lnSpc>
                <a:spcPct val="100000"/>
              </a:lnSpc>
              <a:spcBef>
                <a:spcPts val="200"/>
              </a:spcBef>
              <a:spcAft>
                <a:spcPts val="0"/>
              </a:spcAft>
              <a:buNone/>
            </a:pPr>
            <a:r>
              <a:rPr b="1" cap="none" sz="1100" i="0" lang="en-US" strike="noStrike" u="none">
                <a:solidFill>
                  <a:schemeClr val="lt1"/>
                </a:solidFill>
              </a:rPr>
              <a:t>NM Id:                    </a:t>
            </a:r>
            <a:r>
              <a:rPr b="1" cap="none" sz="1100" i="0" lang="en-US" strike="noStrike" u="none">
                <a:solidFill>
                  <a:schemeClr val="lt1"/>
                </a:solidFill>
              </a:rPr>
              <a:t>a</a:t>
            </a:r>
            <a:r>
              <a:rPr b="1" cap="none" sz="1100" i="0" lang="en-US" strike="noStrike" u="none">
                <a:solidFill>
                  <a:schemeClr val="lt1"/>
                </a:solidFill>
              </a:rPr>
              <a:t>u</a:t>
            </a:r>
            <a:r>
              <a:rPr b="1" cap="none" sz="1100" i="0" lang="en-US" strike="noStrike" u="none">
                <a:solidFill>
                  <a:schemeClr val="lt1"/>
                </a:solidFill>
              </a:rPr>
              <a:t>t</a:t>
            </a:r>
            <a:r>
              <a:rPr b="1" cap="none" sz="1100" i="0" lang="en-US" strike="noStrike" u="none">
                <a:solidFill>
                  <a:schemeClr val="lt1"/>
                </a:solidFill>
              </a:rPr>
              <a:t>2</a:t>
            </a:r>
            <a:r>
              <a:rPr b="1" cap="none" sz="1100" i="0" lang="en-US" strike="noStrike" u="none">
                <a:solidFill>
                  <a:schemeClr val="lt1"/>
                </a:solidFill>
              </a:rPr>
              <a:t>2</a:t>
            </a:r>
            <a:r>
              <a:rPr b="1" cap="none" sz="1100" i="0" lang="en-US" strike="noStrike" u="none">
                <a:solidFill>
                  <a:schemeClr val="lt1"/>
                </a:solidFill>
              </a:rPr>
              <a:t>1</a:t>
            </a:r>
            <a:r>
              <a:rPr b="1" cap="none" sz="1100" i="0" lang="en-US" strike="noStrike" u="none">
                <a:solidFill>
                  <a:schemeClr val="lt1"/>
                </a:solidFill>
              </a:rPr>
              <a:t>1</a:t>
            </a:r>
            <a:r>
              <a:rPr b="1" cap="none" sz="1100" i="0" lang="en-US" strike="noStrike" u="none">
                <a:solidFill>
                  <a:schemeClr val="lt1"/>
                </a:solidFill>
              </a:rPr>
              <a:t>l</a:t>
            </a:r>
            <a:r>
              <a:rPr b="1" cap="none" sz="1100" i="0" lang="en-US" strike="noStrike" u="none">
                <a:solidFill>
                  <a:schemeClr val="lt1"/>
                </a:solidFill>
              </a:rPr>
              <a:t>3</a:t>
            </a:r>
            <a:r>
              <a:rPr b="1" cap="none" sz="1100" i="0" lang="en-US" strike="noStrike" u="none">
                <a:solidFill>
                  <a:schemeClr val="lt1"/>
                </a:solidFill>
              </a:rPr>
              <a:t>0</a:t>
            </a:r>
            <a:r>
              <a:rPr b="1" cap="none" sz="1100" i="0" lang="en-US" strike="noStrike" u="none">
                <a:solidFill>
                  <a:schemeClr val="lt1"/>
                </a:solidFill>
              </a:rPr>
              <a:t>8</a:t>
            </a:r>
            <a:endParaRPr b="1" cap="none" sz="1200" i="0" strike="noStrike" u="none">
              <a:solidFill>
                <a:srgbClr val="000000"/>
              </a:solidFill>
            </a:endParaRPr>
          </a:p>
          <a:p>
            <a:pPr algn="l" indent="0" lvl="0" marL="0" marR="0" rtl="0">
              <a:lnSpc>
                <a:spcPct val="100000"/>
              </a:lnSpc>
              <a:spcBef>
                <a:spcPts val="200"/>
              </a:spcBef>
              <a:spcAft>
                <a:spcPts val="0"/>
              </a:spcAft>
              <a:buNone/>
            </a:pPr>
            <a:r>
              <a:rPr b="1" cap="none" sz="1100" i="0" lang="en-US" strike="noStrike" u="none">
                <a:solidFill>
                  <a:schemeClr val="lt1"/>
                </a:solidFill>
              </a:rPr>
              <a:t>College Name:       GOVERNMENT COLLEGE OF ENGINEERING, SALE</a:t>
            </a:r>
            <a:r>
              <a:rPr b="1" cap="none" sz="1100" i="0" lang="en-US" strike="noStrike" u="none">
                <a:solidFill>
                  <a:schemeClr val="lt1"/>
                </a:solidFill>
              </a:rPr>
              <a:t>M</a:t>
            </a:r>
            <a:endParaRPr b="1" cap="none" sz="1100" i="0" strike="noStrike" u="none">
              <a:solidFill>
                <a:schemeClr val="lt1"/>
              </a:solidFill>
            </a:endParaRPr>
          </a:p>
        </p:txBody>
      </p:sp>
      <p:cxnSp>
        <p:nvCxnSpPr>
          <p:cNvPr id="3145731" name="Google Shape;3146025;p14"/>
          <p:cNvCxnSpPr>
            <a:cxnSpLocks/>
          </p:cNvCxnSpPr>
          <p:nvPr/>
        </p:nvCxnSpPr>
        <p:spPr>
          <a:xfrm rot="10800000" flipH="1">
            <a:off x="1122744" y="4194862"/>
            <a:ext cx="4530000" cy="14700"/>
          </a:xfrm>
          <a:prstGeom prst="straightConnector1"/>
          <a:noFill/>
          <a:ln w="9525" cap="flat" cmpd="sng">
            <a:solidFill>
              <a:srgbClr val="E5EEFF"/>
            </a:solidFill>
            <a:prstDash val="lgDashDot"/>
            <a:round/>
            <a:headEnd type="none" w="sm" len="sm"/>
            <a:tailEnd type="none" w="sm" len="sm"/>
          </a:ln>
        </p:spPr>
      </p:cxnSp>
      <p:pic>
        <p:nvPicPr>
          <p:cNvPr id="2097160" name="Google Shape;3146026;p14"/>
          <p:cNvPicPr preferRelativeResize="0">
            <a:picLocks/>
          </p:cNvPicPr>
          <p:nvPr/>
        </p:nvPicPr>
        <p:blipFill rotWithShape="1">
          <a:blip xmlns:r="http://schemas.openxmlformats.org/officeDocument/2006/relationships" r:embed="rId6">
            <a:alphaModFix/>
          </a:blip>
          <a:srcRect/>
          <a:stretch>
            <a:fillRect/>
          </a:stretch>
        </p:blipFill>
        <p:spPr>
          <a:xfrm>
            <a:off x="3937210" y="1670103"/>
            <a:ext cx="1443387" cy="1049002"/>
          </a:xfrm>
          <a:prstGeom prst="rect"/>
          <a:noFill/>
          <a:ln>
            <a:noFill/>
          </a:ln>
        </p:spPr>
      </p:pic>
      <p:sp>
        <p:nvSpPr>
          <p:cNvPr id="1048608" name="Google Shape;3146027;p14"/>
          <p:cNvSpPr txBox="1"/>
          <p:nvPr/>
        </p:nvSpPr>
        <p:spPr>
          <a:xfrm>
            <a:off x="-1" y="2043545"/>
            <a:ext cx="9144000" cy="39630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8" name="Shape 3146097"/>
        <p:cNvGrpSpPr/>
        <p:nvPr/>
      </p:nvGrpSpPr>
      <p:grpSpPr>
        <a:xfrm>
          <a:off x="0" y="0"/>
          <a:ext cx="0" cy="0"/>
          <a:chOff x="0" y="0"/>
          <a:chExt cx="0" cy="0"/>
        </a:xfrm>
      </p:grpSpPr>
      <p:sp>
        <p:nvSpPr>
          <p:cNvPr id="1048648" name="Google Shape;3146098;p23"/>
          <p:cNvSpPr/>
          <p:nvPr/>
        </p:nvSpPr>
        <p:spPr>
          <a:xfrm>
            <a:off x="6655429" y="3617452"/>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49" name="Google Shape;3146099;p23"/>
          <p:cNvSpPr/>
          <p:nvPr/>
        </p:nvSpPr>
        <p:spPr>
          <a:xfrm>
            <a:off x="2215039" y="3619172"/>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50" name="Google Shape;3146100;p23"/>
          <p:cNvSpPr/>
          <p:nvPr/>
        </p:nvSpPr>
        <p:spPr>
          <a:xfrm>
            <a:off x="6655429" y="3082389"/>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51" name="Google Shape;3146101;p23"/>
          <p:cNvSpPr/>
          <p:nvPr/>
        </p:nvSpPr>
        <p:spPr>
          <a:xfrm>
            <a:off x="2215039" y="3087359"/>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52" name="Google Shape;3146102;p23"/>
          <p:cNvSpPr/>
          <p:nvPr/>
        </p:nvSpPr>
        <p:spPr>
          <a:xfrm>
            <a:off x="6655429" y="2544968"/>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53" name="Google Shape;3146103;p23"/>
          <p:cNvSpPr/>
          <p:nvPr/>
        </p:nvSpPr>
        <p:spPr>
          <a:xfrm>
            <a:off x="2206633" y="2543697"/>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54" name="Google Shape;3146104;p23"/>
          <p:cNvSpPr/>
          <p:nvPr/>
        </p:nvSpPr>
        <p:spPr>
          <a:xfrm>
            <a:off x="6642091" y="2008145"/>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55" name="Google Shape;3146105;p23"/>
          <p:cNvSpPr/>
          <p:nvPr/>
        </p:nvSpPr>
        <p:spPr>
          <a:xfrm>
            <a:off x="2206633" y="2012514"/>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56" name="Google Shape;3146106;p23"/>
          <p:cNvSpPr/>
          <p:nvPr/>
        </p:nvSpPr>
        <p:spPr>
          <a:xfrm>
            <a:off x="6642091" y="1476962"/>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57" name="Google Shape;3146107;p23"/>
          <p:cNvSpPr/>
          <p:nvPr/>
        </p:nvSpPr>
        <p:spPr>
          <a:xfrm>
            <a:off x="2206633" y="1476962"/>
            <a:ext cx="282000" cy="4977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58" name="Google Shape;3146108;p23"/>
          <p:cNvSpPr txBox="1"/>
          <p:nvPr/>
        </p:nvSpPr>
        <p:spPr>
          <a:xfrm>
            <a:off x="123208" y="571500"/>
            <a:ext cx="4448700" cy="4305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Model Development &amp; Algorithm</a:t>
            </a:r>
          </a:p>
        </p:txBody>
      </p:sp>
      <p:sp>
        <p:nvSpPr>
          <p:cNvPr id="1048659" name="Google Shape;3146109;p23"/>
          <p:cNvSpPr txBox="1"/>
          <p:nvPr/>
        </p:nvSpPr>
        <p:spPr>
          <a:xfrm>
            <a:off x="132397" y="1061211"/>
            <a:ext cx="4386300" cy="386050"/>
          </a:xfrm>
          <a:prstGeom prst="rect"/>
          <a:noFill/>
          <a:ln>
            <a:noFill/>
          </a:ln>
        </p:spPr>
        <p:txBody>
          <a:bodyPr anchor="t" anchorCtr="0" bIns="91425" lIns="91425" rIns="91425" spcFirstLastPara="1" tIns="91425" wrap="square">
            <a:spAutoFit/>
          </a:bodyPr>
          <a:p>
            <a:pPr algn="l" indent="0" lvl="0" marL="0" marR="0" rtl="0">
              <a:lnSpc>
                <a:spcPct val="100000"/>
              </a:lnSpc>
              <a:spcBef>
                <a:spcPts val="0"/>
              </a:spcBef>
              <a:spcAft>
                <a:spcPts val="800"/>
              </a:spcAft>
              <a:buNone/>
            </a:pPr>
            <a:r>
              <a:rPr b="1" cap="none" sz="1400" i="0" lang="en-US" strike="noStrike" u="none">
                <a:solidFill>
                  <a:srgbClr val="000000"/>
                </a:solidFill>
                <a:latin typeface="Arial"/>
                <a:ea typeface="Arial"/>
                <a:cs typeface="Arial"/>
                <a:sym typeface="Arial"/>
              </a:rPr>
              <a:t>Dataset Description:</a:t>
            </a:r>
          </a:p>
        </p:txBody>
      </p:sp>
      <p:sp>
        <p:nvSpPr>
          <p:cNvPr id="1048660" name="Google Shape;3146110;p23"/>
          <p:cNvSpPr/>
          <p:nvPr/>
        </p:nvSpPr>
        <p:spPr>
          <a:xfrm>
            <a:off x="2257422" y="1510542"/>
            <a:ext cx="4629300" cy="430500"/>
          </a:xfrm>
          <a:prstGeom prst="roundRect">
            <a:avLst>
              <a:gd name="adj" fmla="val 16667"/>
            </a:avLst>
          </a:prstGeom>
          <a:solidFill>
            <a:srgbClr val="FFD9A7"/>
          </a:solidFill>
          <a:ln w="9525" cap="flat" cmpd="sng">
            <a:solidFill>
              <a:srgbClr val="6B481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400" i="0" lang="en-US" strike="noStrike" u="none">
                <a:solidFill>
                  <a:schemeClr val="dk1"/>
                </a:solidFill>
                <a:latin typeface="IBM Plex Sans"/>
                <a:ea typeface="IBM Plex Sans"/>
                <a:cs typeface="IBM Plex Sans"/>
                <a:sym typeface="IBM Plex Sans"/>
              </a:rPr>
              <a:t>The dataset contains set of Emails.</a:t>
            </a:r>
          </a:p>
        </p:txBody>
      </p:sp>
      <p:sp>
        <p:nvSpPr>
          <p:cNvPr id="1048661" name="Google Shape;3146111;p23"/>
          <p:cNvSpPr/>
          <p:nvPr/>
        </p:nvSpPr>
        <p:spPr>
          <a:xfrm>
            <a:off x="2257422" y="2046094"/>
            <a:ext cx="4629300" cy="430500"/>
          </a:xfrm>
          <a:prstGeom prst="roundRect">
            <a:avLst>
              <a:gd name="adj" fmla="val 16667"/>
            </a:avLst>
          </a:prstGeom>
          <a:solidFill>
            <a:srgbClr val="FFC981"/>
          </a:solidFill>
          <a:ln w="9525" cap="flat" cmpd="sng">
            <a:solidFill>
              <a:srgbClr val="6B481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400" i="0" lang="en-US" strike="noStrike" u="none">
                <a:solidFill>
                  <a:schemeClr val="dk1"/>
                </a:solidFill>
                <a:latin typeface="IBM Plex Sans"/>
                <a:ea typeface="IBM Plex Sans"/>
                <a:cs typeface="IBM Plex Sans"/>
                <a:sym typeface="IBM Plex Sans"/>
              </a:rPr>
              <a:t>Size of dataset is 5572 rows</a:t>
            </a:r>
            <a:endParaRPr b="0" cap="none" sz="1400" i="0" strike="noStrike" u="none">
              <a:solidFill>
                <a:schemeClr val="dk1"/>
              </a:solidFill>
              <a:latin typeface="IBM Plex Sans"/>
              <a:ea typeface="IBM Plex Sans"/>
              <a:cs typeface="IBM Plex Sans"/>
              <a:sym typeface="IBM Plex Sans"/>
            </a:endParaRPr>
          </a:p>
        </p:txBody>
      </p:sp>
      <p:sp>
        <p:nvSpPr>
          <p:cNvPr id="1048662" name="Google Shape;3146112;p23"/>
          <p:cNvSpPr/>
          <p:nvPr/>
        </p:nvSpPr>
        <p:spPr>
          <a:xfrm>
            <a:off x="2257422" y="2581647"/>
            <a:ext cx="4629300" cy="430500"/>
          </a:xfrm>
          <a:prstGeom prst="roundRect">
            <a:avLst>
              <a:gd name="adj" fmla="val 16667"/>
            </a:avLst>
          </a:prstGeom>
          <a:solidFill>
            <a:srgbClr val="FFC679"/>
          </a:solidFill>
          <a:ln w="9525" cap="flat" cmpd="sng">
            <a:solidFill>
              <a:srgbClr val="6B481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400" i="0" lang="en-US" strike="noStrike" u="none">
                <a:solidFill>
                  <a:schemeClr val="dk1"/>
                </a:solidFill>
                <a:latin typeface="IBM Plex Sans"/>
                <a:ea typeface="IBM Plex Sans"/>
                <a:cs typeface="IBM Plex Sans"/>
                <a:sym typeface="IBM Plex Sans"/>
              </a:rPr>
              <a:t>Categorized into two classes</a:t>
            </a:r>
          </a:p>
        </p:txBody>
      </p:sp>
      <p:sp>
        <p:nvSpPr>
          <p:cNvPr id="1048663" name="Google Shape;3146113;p23"/>
          <p:cNvSpPr/>
          <p:nvPr/>
        </p:nvSpPr>
        <p:spPr>
          <a:xfrm>
            <a:off x="2257422" y="3117199"/>
            <a:ext cx="4629300" cy="430500"/>
          </a:xfrm>
          <a:prstGeom prst="roundRect">
            <a:avLst>
              <a:gd name="adj" fmla="val 16667"/>
            </a:avLst>
          </a:prstGeom>
          <a:solidFill>
            <a:srgbClr val="FFC475"/>
          </a:solidFill>
          <a:ln w="9525" cap="flat" cmpd="sng">
            <a:solidFill>
              <a:srgbClr val="6B481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400" i="0" lang="en-US" strike="noStrike" u="none">
                <a:solidFill>
                  <a:schemeClr val="dk1"/>
                </a:solidFill>
                <a:latin typeface="IBM Plex Sans"/>
                <a:ea typeface="IBM Plex Sans"/>
                <a:cs typeface="IBM Plex Sans"/>
                <a:sym typeface="IBM Plex Sans"/>
              </a:rPr>
              <a:t>Spam, Ham</a:t>
            </a:r>
          </a:p>
        </p:txBody>
      </p:sp>
      <p:sp>
        <p:nvSpPr>
          <p:cNvPr id="1048664" name="Google Shape;3146114;p23"/>
          <p:cNvSpPr/>
          <p:nvPr/>
        </p:nvSpPr>
        <p:spPr>
          <a:xfrm>
            <a:off x="2257422" y="3652752"/>
            <a:ext cx="4629300" cy="430500"/>
          </a:xfrm>
          <a:prstGeom prst="roundRect">
            <a:avLst>
              <a:gd name="adj" fmla="val 16667"/>
            </a:avLst>
          </a:prstGeom>
          <a:solidFill>
            <a:srgbClr val="FFB757"/>
          </a:solidFill>
          <a:ln w="9525" cap="flat" cmpd="sng">
            <a:solidFill>
              <a:srgbClr val="6B481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400" i="0" lang="en-US" strike="noStrike" u="none">
                <a:solidFill>
                  <a:schemeClr val="dk1"/>
                </a:solidFill>
                <a:latin typeface="IBM Plex Sans"/>
                <a:ea typeface="IBM Plex Sans"/>
                <a:cs typeface="IBM Plex Sans"/>
                <a:sym typeface="IBM Plex Sans"/>
              </a:rPr>
              <a:t>Each class has around 2780 sentences</a:t>
            </a:r>
            <a:endParaRPr b="0" cap="none" sz="1400" i="0" strike="noStrike" u="none">
              <a:solidFill>
                <a:schemeClr val="dk1"/>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1" name="Shape 3146119"/>
        <p:cNvGrpSpPr/>
        <p:nvPr/>
      </p:nvGrpSpPr>
      <p:grpSpPr>
        <a:xfrm>
          <a:off x="0" y="0"/>
          <a:ext cx="0" cy="0"/>
          <a:chOff x="0" y="0"/>
          <a:chExt cx="0" cy="0"/>
        </a:xfrm>
      </p:grpSpPr>
      <p:sp>
        <p:nvSpPr>
          <p:cNvPr id="1048668" name="Google Shape;3146120;p24"/>
          <p:cNvSpPr txBox="1"/>
          <p:nvPr/>
        </p:nvSpPr>
        <p:spPr>
          <a:xfrm>
            <a:off x="123209" y="573002"/>
            <a:ext cx="4448700" cy="3222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Model Development &amp; Algorithm</a:t>
            </a:r>
          </a:p>
        </p:txBody>
      </p:sp>
      <p:sp>
        <p:nvSpPr>
          <p:cNvPr id="1048669" name="Google Shape;3146121;p24"/>
          <p:cNvSpPr txBox="1"/>
          <p:nvPr/>
        </p:nvSpPr>
        <p:spPr>
          <a:xfrm>
            <a:off x="123208" y="1478492"/>
            <a:ext cx="7557900" cy="2824450"/>
          </a:xfrm>
          <a:prstGeom prst="rect"/>
          <a:noFill/>
          <a:ln>
            <a:noFill/>
          </a:ln>
        </p:spPr>
        <p:txBody>
          <a:bodyPr anchor="t" anchorCtr="0" bIns="91425" lIns="91425" rIns="91425" spcFirstLastPara="1" tIns="91425" wrap="square">
            <a:spAutoFit/>
          </a:bodyPr>
          <a:p>
            <a:pPr algn="l" indent="0" lvl="0" marL="0" marR="0" rtl="0">
              <a:lnSpc>
                <a:spcPct val="100000"/>
              </a:lnSpc>
              <a:spcBef>
                <a:spcPts val="0"/>
              </a:spcBef>
              <a:spcAft>
                <a:spcPts val="0"/>
              </a:spcAft>
              <a:buNone/>
            </a:pPr>
            <a:r>
              <a:rPr b="0" cap="none" sz="1400" i="0" lang="en-US" strike="noStrike" u="none">
                <a:solidFill>
                  <a:schemeClr val="dk1"/>
                </a:solidFill>
                <a:latin typeface="Arial"/>
                <a:ea typeface="Arial"/>
                <a:cs typeface="Arial"/>
                <a:sym typeface="Arial"/>
              </a:rPr>
              <a:t>Algorithm:</a:t>
            </a:r>
          </a:p>
          <a:p>
            <a:pPr algn="l" indent="-88900" lvl="0" marL="0" marR="0" rtl="0">
              <a:lnSpc>
                <a:spcPct val="100000"/>
              </a:lnSpc>
              <a:spcBef>
                <a:spcPts val="0"/>
              </a:spcBef>
              <a:spcAft>
                <a:spcPts val="0"/>
              </a:spcAft>
              <a:buClr>
                <a:srgbClr val="000000"/>
              </a:buClr>
              <a:buSzPts val="1400"/>
              <a:buFont typeface="Arial"/>
              <a:buAutoNum type="arabicPeriod"/>
            </a:pPr>
            <a:r>
              <a:rPr b="1" cap="none" sz="1400" i="0" lang="en-US" strike="noStrike" u="none">
                <a:solidFill>
                  <a:schemeClr val="dk1"/>
                </a:solidFill>
                <a:latin typeface="Arial"/>
                <a:ea typeface="Arial"/>
                <a:cs typeface="Arial"/>
                <a:sym typeface="Arial"/>
              </a:rPr>
              <a:t>Input:</a:t>
            </a:r>
            <a:r>
              <a:rPr b="0" cap="none" sz="1400" i="0" lang="en-US" strike="noStrike" u="none">
                <a:solidFill>
                  <a:schemeClr val="dk1"/>
                </a:solidFill>
                <a:latin typeface="Arial"/>
                <a:ea typeface="Arial"/>
                <a:cs typeface="Arial"/>
                <a:sym typeface="Arial"/>
              </a:rPr>
              <a:t> Email text data</a:t>
            </a:r>
          </a:p>
          <a:p>
            <a:pPr algn="l" indent="-88900" lvl="0" marL="0" marR="0" rtl="0">
              <a:lnSpc>
                <a:spcPct val="100000"/>
              </a:lnSpc>
              <a:spcBef>
                <a:spcPts val="0"/>
              </a:spcBef>
              <a:spcAft>
                <a:spcPts val="0"/>
              </a:spcAft>
              <a:buClr>
                <a:srgbClr val="000000"/>
              </a:buClr>
              <a:buSzPts val="1400"/>
              <a:buFont typeface="Arial"/>
              <a:buAutoNum type="arabicPeriod"/>
            </a:pPr>
            <a:r>
              <a:rPr b="1" cap="none" sz="1400" i="0" lang="en-US" strike="noStrike" u="none">
                <a:solidFill>
                  <a:schemeClr val="dk1"/>
                </a:solidFill>
                <a:latin typeface="Arial"/>
                <a:ea typeface="Arial"/>
                <a:cs typeface="Arial"/>
                <a:sym typeface="Arial"/>
              </a:rPr>
              <a:t>Output:</a:t>
            </a:r>
            <a:r>
              <a:rPr b="0" cap="none" sz="1400" i="0" lang="en-US" strike="noStrike" u="none">
                <a:solidFill>
                  <a:schemeClr val="dk1"/>
                </a:solidFill>
                <a:latin typeface="Arial"/>
                <a:ea typeface="Arial"/>
                <a:cs typeface="Arial"/>
                <a:sym typeface="Arial"/>
              </a:rPr>
              <a:t> Spam or non-spam (ham) classification</a:t>
            </a:r>
          </a:p>
          <a:p>
            <a:pPr algn="l" indent="0" lvl="0" marL="0" marR="0" rtl="0">
              <a:lnSpc>
                <a:spcPct val="100000"/>
              </a:lnSpc>
              <a:spcBef>
                <a:spcPts val="0"/>
              </a:spcBef>
              <a:spcAft>
                <a:spcPts val="0"/>
              </a:spcAft>
              <a:buNone/>
            </a:pPr>
            <a:r>
              <a:rPr b="0" cap="none" sz="1400" i="0" lang="en-US" strike="noStrike" u="none">
                <a:solidFill>
                  <a:schemeClr val="dk1"/>
                </a:solidFill>
                <a:latin typeface="Arial"/>
                <a:ea typeface="Arial"/>
                <a:cs typeface="Arial"/>
                <a:sym typeface="Arial"/>
              </a:rPr>
              <a:t>Algorithm Steps:</a:t>
            </a:r>
          </a:p>
          <a:p>
            <a:pPr algn="l" indent="-88900" lvl="0" marL="0" marR="0" rtl="0">
              <a:lnSpc>
                <a:spcPct val="100000"/>
              </a:lnSpc>
              <a:spcBef>
                <a:spcPts val="0"/>
              </a:spcBef>
              <a:spcAft>
                <a:spcPts val="0"/>
              </a:spcAft>
              <a:buClr>
                <a:srgbClr val="000000"/>
              </a:buClr>
              <a:buSzPts val="1400"/>
              <a:buFont typeface="Arial"/>
              <a:buChar char="•"/>
            </a:pPr>
            <a:r>
              <a:rPr b="0" cap="none" sz="1400" i="0" lang="en-US" strike="noStrike" u="none">
                <a:solidFill>
                  <a:schemeClr val="dk1"/>
                </a:solidFill>
                <a:latin typeface="Arial"/>
                <a:ea typeface="Arial"/>
                <a:cs typeface="Arial"/>
                <a:sym typeface="Arial"/>
              </a:rPr>
              <a:t>Preprocess the email text data (e.g., remove stop words, tokenize).</a:t>
            </a:r>
          </a:p>
          <a:p>
            <a:pPr algn="l" indent="-88900" lvl="0" marL="0" marR="0" rtl="0">
              <a:lnSpc>
                <a:spcPct val="100000"/>
              </a:lnSpc>
              <a:spcBef>
                <a:spcPts val="0"/>
              </a:spcBef>
              <a:spcAft>
                <a:spcPts val="0"/>
              </a:spcAft>
              <a:buClr>
                <a:srgbClr val="000000"/>
              </a:buClr>
              <a:buSzPts val="1400"/>
              <a:buFont typeface="Arial"/>
              <a:buChar char="•"/>
            </a:pPr>
            <a:r>
              <a:rPr b="0" cap="none" sz="1400" i="0" lang="en-US" strike="noStrike" u="none">
                <a:solidFill>
                  <a:schemeClr val="dk1"/>
                </a:solidFill>
                <a:latin typeface="Arial"/>
                <a:ea typeface="Arial"/>
                <a:cs typeface="Arial"/>
                <a:sym typeface="Arial"/>
              </a:rPr>
              <a:t>Extract features from the pre-processed text data (e.g., TF-IDF, N-grams).</a:t>
            </a:r>
          </a:p>
          <a:p>
            <a:pPr algn="l" indent="-88900" lvl="0" marL="0" marR="0" rtl="0">
              <a:lnSpc>
                <a:spcPct val="100000"/>
              </a:lnSpc>
              <a:spcBef>
                <a:spcPts val="0"/>
              </a:spcBef>
              <a:spcAft>
                <a:spcPts val="0"/>
              </a:spcAft>
              <a:buClr>
                <a:srgbClr val="000000"/>
              </a:buClr>
              <a:buSzPts val="1400"/>
              <a:buFont typeface="Arial"/>
              <a:buChar char="•"/>
            </a:pPr>
            <a:r>
              <a:rPr b="0" cap="none" sz="1400" i="0" lang="en-US" strike="noStrike" u="none">
                <a:solidFill>
                  <a:schemeClr val="dk1"/>
                </a:solidFill>
                <a:latin typeface="Arial"/>
                <a:ea typeface="Arial"/>
                <a:cs typeface="Arial"/>
                <a:sym typeface="Arial"/>
              </a:rPr>
              <a:t>Train a machine learning model on the extracted features (e.g., logistic regression, SVM, naive Bayes).</a:t>
            </a:r>
          </a:p>
          <a:p>
            <a:pPr algn="l" indent="-88900" lvl="0" marL="0" marR="0" rtl="0">
              <a:lnSpc>
                <a:spcPct val="100000"/>
              </a:lnSpc>
              <a:spcBef>
                <a:spcPts val="0"/>
              </a:spcBef>
              <a:spcAft>
                <a:spcPts val="0"/>
              </a:spcAft>
              <a:buClr>
                <a:srgbClr val="000000"/>
              </a:buClr>
              <a:buSzPts val="1400"/>
              <a:buFont typeface="Arial"/>
              <a:buChar char="•"/>
            </a:pPr>
            <a:r>
              <a:rPr b="0" cap="none" sz="1400" i="0" lang="en-US" strike="noStrike" u="none">
                <a:solidFill>
                  <a:schemeClr val="dk1"/>
                </a:solidFill>
                <a:latin typeface="Arial"/>
                <a:ea typeface="Arial"/>
                <a:cs typeface="Arial"/>
                <a:sym typeface="Arial"/>
              </a:rPr>
              <a:t>Evaluate the trained model on a test dataset using metrics such as accuracy, precision, recall, and F1 score.</a:t>
            </a:r>
          </a:p>
          <a:p>
            <a:pPr algn="l" indent="-88900" lvl="0" marL="0" marR="0" rtl="0">
              <a:lnSpc>
                <a:spcPct val="100000"/>
              </a:lnSpc>
              <a:spcBef>
                <a:spcPts val="0"/>
              </a:spcBef>
              <a:spcAft>
                <a:spcPts val="0"/>
              </a:spcAft>
              <a:buClr>
                <a:srgbClr val="000000"/>
              </a:buClr>
              <a:buSzPts val="1400"/>
              <a:buFont typeface="Arial"/>
              <a:buChar char="•"/>
            </a:pPr>
            <a:r>
              <a:rPr b="0" cap="none" sz="1400" i="0" lang="en-US" strike="noStrike" u="none">
                <a:solidFill>
                  <a:schemeClr val="dk1"/>
                </a:solidFill>
                <a:latin typeface="Arial"/>
                <a:ea typeface="Arial"/>
                <a:cs typeface="Arial"/>
                <a:sym typeface="Arial"/>
              </a:rPr>
              <a:t>Fine-tune the model by experimenting with different preprocessing techniques, feature extraction methods, and model parameters to improve performance.</a:t>
            </a:r>
          </a:p>
          <a:p>
            <a:pPr algn="l" indent="-88900" lvl="0" marL="0" marR="0" rtl="0">
              <a:lnSpc>
                <a:spcPct val="100000"/>
              </a:lnSpc>
              <a:spcBef>
                <a:spcPts val="0"/>
              </a:spcBef>
              <a:spcAft>
                <a:spcPts val="0"/>
              </a:spcAft>
              <a:buClr>
                <a:srgbClr val="000000"/>
              </a:buClr>
              <a:buSzPts val="1400"/>
              <a:buFont typeface="Arial"/>
              <a:buChar char="•"/>
            </a:pPr>
            <a:r>
              <a:rPr b="0" cap="none" sz="1400" i="0" lang="en-US" strike="noStrike" u="none">
                <a:solidFill>
                  <a:schemeClr val="dk1"/>
                </a:solidFill>
                <a:latin typeface="Arial"/>
                <a:ea typeface="Arial"/>
                <a:cs typeface="Arial"/>
                <a:sym typeface="Arial"/>
              </a:rPr>
              <a:t>Deploy the trained model as a spam detection system for real-world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4" name="Shape 3146126"/>
        <p:cNvGrpSpPr/>
        <p:nvPr/>
      </p:nvGrpSpPr>
      <p:grpSpPr>
        <a:xfrm>
          <a:off x="0" y="0"/>
          <a:ext cx="0" cy="0"/>
          <a:chOff x="0" y="0"/>
          <a:chExt cx="0" cy="0"/>
        </a:xfrm>
      </p:grpSpPr>
      <p:sp>
        <p:nvSpPr>
          <p:cNvPr id="1048673" name="Google Shape;3146127;p25"/>
          <p:cNvSpPr txBox="1"/>
          <p:nvPr/>
        </p:nvSpPr>
        <p:spPr>
          <a:xfrm>
            <a:off x="123208" y="573002"/>
            <a:ext cx="4448700" cy="3222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Result</a:t>
            </a:r>
          </a:p>
        </p:txBody>
      </p:sp>
      <p:pic>
        <p:nvPicPr>
          <p:cNvPr id="2097169" name="Google Shape;3146128;p25"/>
          <p:cNvPicPr preferRelativeResize="0">
            <a:picLocks/>
          </p:cNvPicPr>
          <p:nvPr/>
        </p:nvPicPr>
        <p:blipFill rotWithShape="1">
          <a:blip xmlns:r="http://schemas.openxmlformats.org/officeDocument/2006/relationships" r:embed="rId1">
            <a:alphaModFix/>
          </a:blip>
          <a:srcRect l="4879" t="45985" r="15780" b="8908"/>
          <a:stretch>
            <a:fillRect/>
          </a:stretch>
        </p:blipFill>
        <p:spPr>
          <a:xfrm>
            <a:off x="642347" y="1411746"/>
            <a:ext cx="7254744" cy="2850417"/>
          </a:xfrm>
          <a:prstGeom prst="rect"/>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7" name="Shape 3146133"/>
        <p:cNvGrpSpPr/>
        <p:nvPr/>
      </p:nvGrpSpPr>
      <p:grpSpPr>
        <a:xfrm>
          <a:off x="0" y="0"/>
          <a:ext cx="0" cy="0"/>
          <a:chOff x="0" y="0"/>
          <a:chExt cx="0" cy="0"/>
        </a:xfrm>
      </p:grpSpPr>
      <p:sp>
        <p:nvSpPr>
          <p:cNvPr id="1048677" name="Google Shape;3146134;p26"/>
          <p:cNvSpPr txBox="1"/>
          <p:nvPr/>
        </p:nvSpPr>
        <p:spPr>
          <a:xfrm>
            <a:off x="123208" y="573002"/>
            <a:ext cx="4448700" cy="3222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Future Scope</a:t>
            </a:r>
          </a:p>
        </p:txBody>
      </p:sp>
      <p:sp>
        <p:nvSpPr>
          <p:cNvPr id="1048678" name="Google Shape;3146135;p26"/>
          <p:cNvSpPr txBox="1"/>
          <p:nvPr/>
        </p:nvSpPr>
        <p:spPr>
          <a:xfrm>
            <a:off x="185737" y="1061211"/>
            <a:ext cx="4386300" cy="3637250"/>
          </a:xfrm>
          <a:prstGeom prst="rect"/>
          <a:noFill/>
          <a:ln>
            <a:noFill/>
          </a:ln>
        </p:spPr>
        <p:txBody>
          <a:bodyPr anchor="t" anchorCtr="0" bIns="91425" lIns="91425" rIns="91425" spcFirstLastPara="1" tIns="91425" wrap="square">
            <a:spAutoFit/>
          </a:bodyPr>
          <a:p>
            <a:pPr algn="l" indent="-88900" lvl="0" marL="0" marR="0" rtl="0">
              <a:lnSpc>
                <a:spcPct val="100000"/>
              </a:lnSpc>
              <a:spcBef>
                <a:spcPts val="0"/>
              </a:spcBef>
              <a:spcAft>
                <a:spcPts val="0"/>
              </a:spcAft>
              <a:buClr>
                <a:srgbClr val="000000"/>
              </a:buClr>
              <a:buSzPts val="1400"/>
              <a:buFont typeface="Arial"/>
              <a:buAutoNum type="arabicPeriod"/>
            </a:pPr>
            <a:r>
              <a:rPr b="1" cap="none" sz="1400" i="0" lang="en-US" strike="noStrike" u="none">
                <a:solidFill>
                  <a:schemeClr val="dk1"/>
                </a:solidFill>
                <a:latin typeface="Arial"/>
                <a:ea typeface="Arial"/>
                <a:cs typeface="Arial"/>
                <a:sym typeface="Arial"/>
              </a:rPr>
              <a:t>Advanced Machine Learning Techniques:</a:t>
            </a:r>
            <a:r>
              <a:rPr b="0" cap="none" sz="1400" i="0" lang="en-US" strike="noStrike" u="none">
                <a:solidFill>
                  <a:schemeClr val="dk1"/>
                </a:solidFill>
                <a:latin typeface="Arial"/>
                <a:ea typeface="Arial"/>
                <a:cs typeface="Arial"/>
                <a:sym typeface="Arial"/>
              </a:rPr>
              <a:t> Explore advanced machine learning techniques such as deep learning, ensemble methods, and natural language processing (NLP) to improve the accuracy and efficiency of spam email detection.</a:t>
            </a:r>
          </a:p>
          <a:p>
            <a:pPr algn="l" indent="-88900" lvl="0" marL="0" marR="0" rtl="0">
              <a:lnSpc>
                <a:spcPct val="100000"/>
              </a:lnSpc>
              <a:spcBef>
                <a:spcPts val="0"/>
              </a:spcBef>
              <a:spcAft>
                <a:spcPts val="0"/>
              </a:spcAft>
              <a:buClr>
                <a:srgbClr val="000000"/>
              </a:buClr>
              <a:buSzPts val="1400"/>
              <a:buFont typeface="Arial"/>
              <a:buAutoNum type="arabicPeriod"/>
            </a:pPr>
            <a:r>
              <a:rPr b="1" cap="none" sz="1400" i="0" lang="en-US" strike="noStrike" u="none">
                <a:solidFill>
                  <a:schemeClr val="dk1"/>
                </a:solidFill>
                <a:latin typeface="Arial"/>
                <a:ea typeface="Arial"/>
                <a:cs typeface="Arial"/>
                <a:sym typeface="Arial"/>
              </a:rPr>
              <a:t>Real-Time Detection:</a:t>
            </a:r>
            <a:r>
              <a:rPr b="0" cap="none" sz="1400" i="0" lang="en-US" strike="noStrike" u="none">
                <a:solidFill>
                  <a:schemeClr val="dk1"/>
                </a:solidFill>
                <a:latin typeface="Arial"/>
                <a:ea typeface="Arial"/>
                <a:cs typeface="Arial"/>
                <a:sym typeface="Arial"/>
              </a:rPr>
              <a:t> Develop real-time spam detection systems that can quickly identify and filter out spam emails as they are received, providing users with immediate protection.</a:t>
            </a:r>
          </a:p>
          <a:p>
            <a:pPr algn="l" indent="-88900" lvl="0" marL="0" marR="0" rtl="0">
              <a:lnSpc>
                <a:spcPct val="100000"/>
              </a:lnSpc>
              <a:spcBef>
                <a:spcPts val="0"/>
              </a:spcBef>
              <a:spcAft>
                <a:spcPts val="0"/>
              </a:spcAft>
              <a:buClr>
                <a:srgbClr val="000000"/>
              </a:buClr>
              <a:buSzPts val="1400"/>
              <a:buFont typeface="Arial"/>
              <a:buAutoNum type="arabicPeriod"/>
            </a:pPr>
            <a:r>
              <a:rPr b="1" cap="none" sz="1400" i="0" lang="en-US" strike="noStrike" u="none">
                <a:solidFill>
                  <a:schemeClr val="dk1"/>
                </a:solidFill>
                <a:latin typeface="Arial"/>
                <a:ea typeface="Arial"/>
                <a:cs typeface="Arial"/>
                <a:sym typeface="Arial"/>
              </a:rPr>
              <a:t>User Feedback Integration:</a:t>
            </a:r>
            <a:r>
              <a:rPr b="0" cap="none" sz="1400" i="0" lang="en-US" strike="noStrike" u="none">
                <a:solidFill>
                  <a:schemeClr val="dk1"/>
                </a:solidFill>
                <a:latin typeface="Arial"/>
                <a:ea typeface="Arial"/>
                <a:cs typeface="Arial"/>
                <a:sym typeface="Arial"/>
              </a:rPr>
              <a:t> Incorporate user feedback into the spam detection system to continuously improve its performance and adapt to new spamming techniques.</a:t>
            </a:r>
          </a:p>
          <a:p>
            <a:pPr algn="l" indent="-88900" lvl="0" marL="0" marR="0" rtl="0">
              <a:lnSpc>
                <a:spcPct val="100000"/>
              </a:lnSpc>
              <a:spcBef>
                <a:spcPts val="0"/>
              </a:spcBef>
              <a:spcAft>
                <a:spcPts val="0"/>
              </a:spcAft>
              <a:buClr>
                <a:srgbClr val="000000"/>
              </a:buClr>
              <a:buSzPts val="1400"/>
              <a:buFont typeface="Arial"/>
              <a:buAutoNum type="arabicPeriod"/>
            </a:pPr>
            <a:r>
              <a:rPr b="1" cap="none" sz="1400" i="0" lang="en-US" strike="noStrike" u="none">
                <a:solidFill>
                  <a:schemeClr val="dk1"/>
                </a:solidFill>
                <a:latin typeface="Arial"/>
                <a:ea typeface="Arial"/>
                <a:cs typeface="Arial"/>
                <a:sym typeface="Arial"/>
              </a:rPr>
              <a:t>Multimodal Detection:</a:t>
            </a:r>
            <a:r>
              <a:rPr b="0" cap="none" sz="1400" i="0" lang="en-US" strike="noStrike" u="none">
                <a:solidFill>
                  <a:schemeClr val="dk1"/>
                </a:solidFill>
                <a:latin typeface="Arial"/>
                <a:ea typeface="Arial"/>
                <a:cs typeface="Arial"/>
                <a:sym typeface="Arial"/>
              </a:rPr>
              <a:t> Combine text-based features with other modalities such as images and metadata to improve the detection of sophisticated spam emails.</a:t>
            </a:r>
          </a:p>
        </p:txBody>
      </p:sp>
      <p:pic>
        <p:nvPicPr>
          <p:cNvPr id="2097170" name="Google Shape;3146136;p26" descr="Abstract background with futuristic elements"/>
          <p:cNvPicPr preferRelativeResize="0">
            <a:picLocks/>
          </p:cNvPicPr>
          <p:nvPr/>
        </p:nvPicPr>
        <p:blipFill rotWithShape="1">
          <a:blip xmlns:r="http://schemas.openxmlformats.org/officeDocument/2006/relationships" r:embed="rId1">
            <a:alphaModFix/>
          </a:blip>
          <a:srcRect/>
          <a:stretch>
            <a:fillRect/>
          </a:stretch>
        </p:blipFill>
        <p:spPr>
          <a:xfrm>
            <a:off x="4792980" y="1070342"/>
            <a:ext cx="4045195" cy="2694641"/>
          </a:xfrm>
          <a:prstGeom prst="rect"/>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2" name="Shape 3146141"/>
        <p:cNvGrpSpPr/>
        <p:nvPr/>
      </p:nvGrpSpPr>
      <p:grpSpPr>
        <a:xfrm>
          <a:off x="0" y="0"/>
          <a:ext cx="0" cy="0"/>
          <a:chOff x="0" y="0"/>
          <a:chExt cx="0" cy="0"/>
        </a:xfrm>
      </p:grpSpPr>
      <p:sp>
        <p:nvSpPr>
          <p:cNvPr id="1048594" name="Google Shape;3146142;p27"/>
          <p:cNvSpPr txBox="1"/>
          <p:nvPr/>
        </p:nvSpPr>
        <p:spPr>
          <a:xfrm>
            <a:off x="123208" y="573002"/>
            <a:ext cx="4448700" cy="3222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Video of the Project</a:t>
            </a:r>
          </a:p>
        </p:txBody>
      </p:sp>
      <p:pic>
        <p:nvPicPr>
          <p:cNvPr id="2097154" name="Google Shape;3146143;p27"/>
          <p:cNvPicPr preferRelativeResize="0">
            <a:picLocks/>
          </p:cNvPicPr>
          <p:nvPr/>
        </p:nvPicPr>
        <p:blipFill rotWithShape="1">
          <a:blip xmlns:r="http://schemas.openxmlformats.org/officeDocument/2006/relationships" r:embed="rId1">
            <a:alphaModFix/>
          </a:blip>
          <a:srcRect/>
          <a:stretch>
            <a:fillRect/>
          </a:stretch>
        </p:blipFill>
        <p:spPr>
          <a:xfrm>
            <a:off x="1020197" y="1003116"/>
            <a:ext cx="7103602" cy="3744190"/>
          </a:xfrm>
          <a:prstGeom prst="rect"/>
          <a:noFill/>
          <a:ln>
            <a:noFill/>
          </a:ln>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097154"/>
                                        </p:tgtEl>
                                        <p:attrNameLst>
                                          <p:attrName>style.visibility</p:attrName>
                                        </p:attrNameLst>
                                      </p:cBhvr>
                                      <p:to>
                                        <p:strVal val="visible"/>
                                      </p:to>
                                    </p:set>
                                    <p:animEffect transition="in" filter="fade">
                                      <p:cBhvr>
                                        <p:cTn dur="5000" id="7"/>
                                        <p:tgtEl>
                                          <p:spTgt spid="2097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9" name="Shape 3146148"/>
        <p:cNvGrpSpPr/>
        <p:nvPr/>
      </p:nvGrpSpPr>
      <p:grpSpPr>
        <a:xfrm>
          <a:off x="0" y="0"/>
          <a:ext cx="0" cy="0"/>
          <a:chOff x="0" y="0"/>
          <a:chExt cx="0" cy="0"/>
        </a:xfrm>
      </p:grpSpPr>
      <p:sp>
        <p:nvSpPr>
          <p:cNvPr id="1048589" name="Google Shape;3146149;p28"/>
          <p:cNvSpPr txBox="1"/>
          <p:nvPr/>
        </p:nvSpPr>
        <p:spPr>
          <a:xfrm>
            <a:off x="123209" y="573002"/>
            <a:ext cx="2936100" cy="3222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Conclusion</a:t>
            </a:r>
            <a:endParaRPr b="0" cap="none" sz="1600" i="0" strike="noStrike" u="none">
              <a:solidFill>
                <a:srgbClr val="213163"/>
              </a:solidFill>
              <a:latin typeface="Arial"/>
              <a:ea typeface="Arial"/>
              <a:cs typeface="Arial"/>
              <a:sym typeface="Arial"/>
            </a:endParaRPr>
          </a:p>
        </p:txBody>
      </p:sp>
      <p:sp>
        <p:nvSpPr>
          <p:cNvPr id="1048590" name="Google Shape;3146150;p28"/>
          <p:cNvSpPr txBox="1"/>
          <p:nvPr/>
        </p:nvSpPr>
        <p:spPr>
          <a:xfrm>
            <a:off x="185737" y="1061211"/>
            <a:ext cx="4386300" cy="3332451"/>
          </a:xfrm>
          <a:prstGeom prst="rect"/>
          <a:noFill/>
          <a:ln>
            <a:noFill/>
          </a:ln>
        </p:spPr>
        <p:txBody>
          <a:bodyPr anchor="t" anchorCtr="0" bIns="91425" lIns="91425" rIns="91425" spcFirstLastPara="1" tIns="91425" wrap="square">
            <a:spAutoFit/>
          </a:bodyPr>
          <a:p>
            <a:pPr algn="l" indent="-173736" lvl="0" marL="173736" marR="0" rtl="0">
              <a:lnSpc>
                <a:spcPct val="100000"/>
              </a:lnSpc>
              <a:spcBef>
                <a:spcPts val="0"/>
              </a:spcBef>
              <a:spcAft>
                <a:spcPts val="0"/>
              </a:spcAft>
              <a:buClr>
                <a:srgbClr val="213163"/>
              </a:buClr>
              <a:buSzPts val="1400"/>
              <a:buFont typeface="Arial"/>
              <a:buChar char="•"/>
            </a:pPr>
            <a:r>
              <a:rPr b="0" cap="none" sz="1400" i="0" lang="en-US" strike="noStrike" u="none">
                <a:solidFill>
                  <a:schemeClr val="dk1"/>
                </a:solidFill>
                <a:latin typeface="Arial"/>
                <a:ea typeface="Arial"/>
                <a:cs typeface="Arial"/>
                <a:sym typeface="Arial"/>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algn="l" indent="-173736" lvl="0" marL="173736" marR="0" rtl="0">
              <a:lnSpc>
                <a:spcPct val="100000"/>
              </a:lnSpc>
              <a:spcBef>
                <a:spcPts val="800"/>
              </a:spcBef>
              <a:spcAft>
                <a:spcPts val="800"/>
              </a:spcAft>
              <a:buClr>
                <a:srgbClr val="213163"/>
              </a:buClr>
              <a:buSzPts val="1400"/>
              <a:buFont typeface="Arial"/>
              <a:buChar char="•"/>
            </a:pPr>
            <a:r>
              <a:rPr b="0" cap="none" sz="1400" i="0" lang="en-US" strike="noStrike" u="none">
                <a:solidFill>
                  <a:schemeClr val="dk1"/>
                </a:solidFill>
                <a:latin typeface="Arial"/>
                <a:ea typeface="Arial"/>
                <a:cs typeface="Arial"/>
                <a:sym typeface="Arial"/>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b="0" cap="none" sz="1400" i="0" strike="noStrike" u="none">
              <a:solidFill>
                <a:schemeClr val="dk1"/>
              </a:solidFill>
              <a:latin typeface="Arial"/>
              <a:ea typeface="Arial"/>
              <a:cs typeface="Arial"/>
              <a:sym typeface="Arial"/>
            </a:endParaRPr>
          </a:p>
        </p:txBody>
      </p:sp>
      <p:pic>
        <p:nvPicPr>
          <p:cNvPr id="2097153" name="Google Shape;3146151;p28" descr="A pen and papers with check marks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4730201" y="1061211"/>
            <a:ext cx="4174722" cy="2945130"/>
          </a:xfrm>
          <a:prstGeom prst="rect"/>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6" name="Shape 3146155"/>
        <p:cNvGrpSpPr/>
        <p:nvPr/>
      </p:nvGrpSpPr>
      <p:grpSpPr>
        <a:xfrm>
          <a:off x="0" y="0"/>
          <a:ext cx="0" cy="0"/>
          <a:chOff x="0" y="0"/>
          <a:chExt cx="0" cy="0"/>
        </a:xfrm>
      </p:grpSpPr>
      <p:sp>
        <p:nvSpPr>
          <p:cNvPr id="1048585" name="Google Shape;3146156;p29"/>
          <p:cNvSpPr txBox="1"/>
          <p:nvPr/>
        </p:nvSpPr>
        <p:spPr>
          <a:xfrm>
            <a:off x="134935" y="1052956"/>
            <a:ext cx="8734800" cy="1209000"/>
          </a:xfrm>
          <a:prstGeom prst="rect"/>
          <a:noFill/>
          <a:ln>
            <a:noFill/>
          </a:ln>
        </p:spPr>
        <p:txBody>
          <a:bodyPr anchor="t" anchorCtr="0" bIns="45700" lIns="91425" rIns="91425" spcFirstLastPara="1" tIns="45700" wrap="square">
            <a:spAutoFit/>
          </a:bodyPr>
          <a:p>
            <a:pPr algn="l" indent="-173736" lvl="0" marL="173736" marR="0" rtl="0">
              <a:lnSpc>
                <a:spcPct val="100000"/>
              </a:lnSpc>
              <a:spcBef>
                <a:spcPts val="0"/>
              </a:spcBef>
              <a:spcAft>
                <a:spcPts val="0"/>
              </a:spcAft>
              <a:buClr>
                <a:srgbClr val="213163"/>
              </a:buClr>
              <a:buSzPts val="1400"/>
              <a:buFont typeface="Arial"/>
              <a:buChar char="•"/>
            </a:pPr>
            <a:r>
              <a:rPr b="0" cap="none" sz="1400" i="0" lang="en-US" strike="noStrike" u="sng">
                <a:solidFill>
                  <a:schemeClr val="hlink"/>
                </a:solidFill>
                <a:latin typeface="Arial"/>
                <a:ea typeface="Arial"/>
                <a:cs typeface="Arial"/>
                <a:sym typeface="Arial"/>
                <a:hlinkClick r:id="rId1"/>
              </a:rPr>
              <a:t>https://www.coursera.org/</a:t>
            </a:r>
            <a:endParaRPr b="0" cap="none" sz="1400" i="0" strike="noStrike" u="none">
              <a:solidFill>
                <a:srgbClr val="0000FF"/>
              </a:solidFill>
              <a:latin typeface="Arial"/>
              <a:ea typeface="Arial"/>
              <a:cs typeface="Arial"/>
              <a:sym typeface="Arial"/>
            </a:endParaRPr>
          </a:p>
          <a:p>
            <a:pPr algn="l" indent="-173736" lvl="0" marL="173736" marR="0" rtl="0">
              <a:lnSpc>
                <a:spcPct val="100000"/>
              </a:lnSpc>
              <a:spcBef>
                <a:spcPts val="800"/>
              </a:spcBef>
              <a:spcAft>
                <a:spcPts val="0"/>
              </a:spcAft>
              <a:buClr>
                <a:srgbClr val="213163"/>
              </a:buClr>
              <a:buSzPts val="1400"/>
              <a:buFont typeface="Arial"/>
              <a:buChar char="•"/>
            </a:pPr>
            <a:r>
              <a:rPr b="0" cap="none" sz="1400" i="0" lang="en-US" strike="noStrike" u="sng">
                <a:solidFill>
                  <a:schemeClr val="hlink"/>
                </a:solidFill>
                <a:latin typeface="Arial"/>
                <a:ea typeface="Arial"/>
                <a:cs typeface="Arial"/>
                <a:sym typeface="Arial"/>
                <a:hlinkClick r:id="rId2"/>
              </a:rPr>
              <a:t>https://www.udacity.com/</a:t>
            </a:r>
            <a:endParaRPr b="0" cap="none" sz="1400" i="0" strike="noStrike" u="none">
              <a:solidFill>
                <a:srgbClr val="0000FF"/>
              </a:solidFill>
              <a:latin typeface="Arial"/>
              <a:ea typeface="Arial"/>
              <a:cs typeface="Arial"/>
              <a:sym typeface="Arial"/>
            </a:endParaRPr>
          </a:p>
          <a:p>
            <a:pPr algn="l" indent="-173736" lvl="0" marL="173736" marR="0" rtl="0">
              <a:lnSpc>
                <a:spcPct val="100000"/>
              </a:lnSpc>
              <a:spcBef>
                <a:spcPts val="800"/>
              </a:spcBef>
              <a:spcAft>
                <a:spcPts val="0"/>
              </a:spcAft>
              <a:buClr>
                <a:srgbClr val="213163"/>
              </a:buClr>
              <a:buSzPts val="1400"/>
              <a:buFont typeface="Arial"/>
              <a:buChar char="•"/>
            </a:pPr>
            <a:r>
              <a:rPr b="0" cap="none" sz="1400" i="0" lang="en-US" strike="noStrike" u="sng">
                <a:solidFill>
                  <a:schemeClr val="hlink"/>
                </a:solidFill>
                <a:latin typeface="Arial"/>
                <a:ea typeface="Arial"/>
                <a:cs typeface="Arial"/>
                <a:sym typeface="Arial"/>
                <a:hlinkClick r:id="rId3"/>
              </a:rPr>
              <a:t>https://www.kaggle.com/learn</a:t>
            </a:r>
            <a:endParaRPr b="0" cap="none" sz="1400" i="0" strike="noStrike" u="none">
              <a:solidFill>
                <a:srgbClr val="0000FF"/>
              </a:solidFill>
              <a:latin typeface="Arial"/>
              <a:ea typeface="Arial"/>
              <a:cs typeface="Arial"/>
              <a:sym typeface="Arial"/>
            </a:endParaRPr>
          </a:p>
          <a:p>
            <a:pPr algn="l" indent="-173736" lvl="0" marL="173736" marR="0" rtl="0">
              <a:lnSpc>
                <a:spcPct val="100000"/>
              </a:lnSpc>
              <a:spcBef>
                <a:spcPts val="800"/>
              </a:spcBef>
              <a:spcAft>
                <a:spcPts val="0"/>
              </a:spcAft>
              <a:buClr>
                <a:srgbClr val="213163"/>
              </a:buClr>
              <a:buSzPts val="1400"/>
              <a:buFont typeface="Arial"/>
              <a:buChar char="•"/>
            </a:pPr>
            <a:r>
              <a:rPr b="0" cap="none" sz="1400" i="0" lang="en-US" strike="noStrike" u="none">
                <a:solidFill>
                  <a:srgbClr val="0000FF"/>
                </a:solidFill>
                <a:latin typeface="Arial"/>
                <a:ea typeface="Arial"/>
                <a:cs typeface="Arial"/>
                <a:sym typeface="Arial"/>
              </a:rPr>
              <a:t>https://codelabs.developers.google.com/</a:t>
            </a:r>
          </a:p>
        </p:txBody>
      </p:sp>
      <p:sp>
        <p:nvSpPr>
          <p:cNvPr id="1048586" name="Google Shape;3146157;p29"/>
          <p:cNvSpPr txBox="1"/>
          <p:nvPr/>
        </p:nvSpPr>
        <p:spPr>
          <a:xfrm>
            <a:off x="134935" y="574406"/>
            <a:ext cx="4437000" cy="4959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3" name="Shape 3146162"/>
        <p:cNvGrpSpPr/>
        <p:nvPr/>
      </p:nvGrpSpPr>
      <p:grpSpPr>
        <a:xfrm>
          <a:off x="0" y="0"/>
          <a:ext cx="0" cy="0"/>
          <a:chOff x="0" y="0"/>
          <a:chExt cx="0" cy="0"/>
        </a:xfrm>
      </p:grpSpPr>
      <p:sp>
        <p:nvSpPr>
          <p:cNvPr id="1048581" name="Google Shape;3146163;p30"/>
          <p:cNvSpPr txBox="1"/>
          <p:nvPr/>
        </p:nvSpPr>
        <p:spPr>
          <a:xfrm>
            <a:off x="3161462" y="2041411"/>
            <a:ext cx="2821200" cy="530400"/>
          </a:xfrm>
          <a:prstGeom prst="rect"/>
          <a:noFill/>
          <a:ln>
            <a:noFill/>
          </a:ln>
        </p:spPr>
        <p:txBody>
          <a:bodyPr anchor="t" anchorCtr="0" bIns="91425" lIns="91425" rIns="91425" spcFirstLastPara="1" tIns="91425" wrap="square">
            <a:noAutofit/>
          </a:bodyPr>
          <a:p>
            <a:pPr algn="ctr" indent="0" lvl="0" marL="0" marR="0" rtl="0">
              <a:lnSpc>
                <a:spcPct val="100000"/>
              </a:lnSpc>
              <a:spcBef>
                <a:spcPts val="600"/>
              </a:spcBef>
              <a:spcAft>
                <a:spcPts val="0"/>
              </a:spcAft>
              <a:buNone/>
            </a:pPr>
            <a:r>
              <a:rPr b="1" cap="none" sz="3000" i="0" lang="en-US" strike="noStrike" u="none">
                <a:solidFill>
                  <a:srgbClr val="000000"/>
                </a:solidFill>
                <a:latin typeface="Arial"/>
                <a:ea typeface="Arial"/>
                <a:cs typeface="Arial"/>
                <a:sym typeface="Aria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1" name="Shape 3146031"/>
        <p:cNvGrpSpPr/>
        <p:nvPr/>
      </p:nvGrpSpPr>
      <p:grpSpPr>
        <a:xfrm>
          <a:off x="0" y="0"/>
          <a:ext cx="0" cy="0"/>
          <a:chOff x="0" y="0"/>
          <a:chExt cx="0" cy="0"/>
        </a:xfrm>
      </p:grpSpPr>
      <p:sp>
        <p:nvSpPr>
          <p:cNvPr id="1048612" name="Google Shape;3146032;p15"/>
          <p:cNvSpPr txBox="1"/>
          <p:nvPr/>
        </p:nvSpPr>
        <p:spPr>
          <a:xfrm>
            <a:off x="904970" y="2279362"/>
            <a:ext cx="7764900" cy="5613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800" i="0" lang="en-US" strike="noStrike" u="none">
                <a:solidFill>
                  <a:schemeClr val="dk1"/>
                </a:solidFill>
                <a:latin typeface="Arial"/>
                <a:ea typeface="Arial"/>
                <a:cs typeface="Arial"/>
                <a:sym typeface="Arial"/>
              </a:rPr>
              <a:t>Disclaimer</a:t>
            </a:r>
          </a:p>
          <a:p>
            <a:pPr algn="ctr" indent="0" lvl="0" marL="0" marR="0" rtl="0">
              <a:lnSpc>
                <a:spcPct val="100000"/>
              </a:lnSpc>
              <a:spcBef>
                <a:spcPts val="0"/>
              </a:spcBef>
              <a:spcAft>
                <a:spcPts val="0"/>
              </a:spcAft>
              <a:buNone/>
            </a:pPr>
            <a:r>
              <a:rPr b="0" cap="none" sz="1400" i="0" lang="en-US" strike="noStrike" u="none">
                <a:solidFill>
                  <a:schemeClr val="dk1"/>
                </a:solidFill>
                <a:latin typeface="Arial"/>
                <a:ea typeface="Arial"/>
                <a:cs typeface="Arial"/>
                <a:sym typeface="Aria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4" name="Shape 3146036"/>
        <p:cNvGrpSpPr/>
        <p:nvPr/>
      </p:nvGrpSpPr>
      <p:grpSpPr>
        <a:xfrm>
          <a:off x="0" y="0"/>
          <a:ext cx="0" cy="0"/>
          <a:chOff x="0" y="0"/>
          <a:chExt cx="0" cy="0"/>
        </a:xfrm>
      </p:grpSpPr>
      <p:sp>
        <p:nvSpPr>
          <p:cNvPr id="1048615" name="Google Shape;3146037;p16"/>
          <p:cNvSpPr txBox="1">
            <a:spLocks noGrp="1"/>
          </p:cNvSpPr>
          <p:nvPr>
            <p:ph type="title"/>
          </p:nvPr>
        </p:nvSpPr>
        <p:spPr>
          <a:xfrm>
            <a:off x="126467" y="566209"/>
            <a:ext cx="4445400" cy="3222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Clr>
                <a:srgbClr val="000000"/>
              </a:buClr>
              <a:buSzPts val="2800"/>
              <a:buFont typeface="Arial"/>
              <a:buNone/>
            </a:pPr>
            <a:r>
              <a:rPr b="1" cap="none" sz="1600" i="0" lang="en-US" strike="noStrike" u="none">
                <a:solidFill>
                  <a:srgbClr val="213163"/>
                </a:solidFill>
                <a:latin typeface="Arial"/>
                <a:ea typeface="Arial"/>
                <a:cs typeface="Arial"/>
                <a:sym typeface="Arial"/>
              </a:rPr>
              <a:t>Course Outline</a:t>
            </a:r>
          </a:p>
        </p:txBody>
      </p:sp>
      <p:sp>
        <p:nvSpPr>
          <p:cNvPr id="1048616" name="Google Shape;3146038;p16"/>
          <p:cNvSpPr txBox="1">
            <a:spLocks noGrp="1"/>
          </p:cNvSpPr>
          <p:nvPr>
            <p:ph type="body" idx="1"/>
          </p:nvPr>
        </p:nvSpPr>
        <p:spPr>
          <a:xfrm>
            <a:off x="126468" y="1054419"/>
            <a:ext cx="4594500" cy="2824500"/>
          </a:xfrm>
          <a:prstGeom prst="rect"/>
          <a:noFill/>
          <a:ln>
            <a:noFill/>
          </a:ln>
        </p:spPr>
        <p:txBody>
          <a:bodyPr anchor="t" anchorCtr="0" bIns="91425" lIns="91425" rIns="91425" spcFirstLastPara="1" tIns="91425" wrap="square">
            <a:spAutoFit/>
          </a:bodyPr>
          <a:p>
            <a:pPr algn="l" indent="-173736" lvl="0" marL="173736" marR="0" rtl="0">
              <a:lnSpc>
                <a:spcPct val="100000"/>
              </a:lnSpc>
              <a:spcBef>
                <a:spcPts val="0"/>
              </a:spcBef>
              <a:spcAft>
                <a:spcPts val="0"/>
              </a:spcAft>
              <a:buClr>
                <a:srgbClr val="213163"/>
              </a:buClr>
              <a:buSzPts val="1400"/>
              <a:buFont typeface="Arial"/>
              <a:buChar char="•"/>
            </a:pPr>
            <a:r>
              <a:rPr b="0" cap="none" sz="1400" i="0" lang="en-US" strike="noStrike" u="none">
                <a:solidFill>
                  <a:srgbClr val="000000"/>
                </a:solidFill>
                <a:latin typeface="Arial"/>
                <a:ea typeface="Arial"/>
                <a:cs typeface="Arial"/>
                <a:sym typeface="Arial"/>
              </a:rPr>
              <a:t>Abstract</a:t>
            </a:r>
          </a:p>
          <a:p>
            <a:pPr algn="l" indent="-173736" lvl="0" marL="173736" marR="0" rtl="0">
              <a:lnSpc>
                <a:spcPct val="100000"/>
              </a:lnSpc>
              <a:spcBef>
                <a:spcPts val="800"/>
              </a:spcBef>
              <a:spcAft>
                <a:spcPts val="0"/>
              </a:spcAft>
              <a:buClr>
                <a:srgbClr val="213163"/>
              </a:buClr>
              <a:buSzPts val="1400"/>
              <a:buFont typeface="Arial"/>
              <a:buChar char="•"/>
            </a:pPr>
            <a:r>
              <a:rPr b="0" cap="none" sz="1400" i="0" lang="en-US" strike="noStrike" u="none">
                <a:solidFill>
                  <a:srgbClr val="000000"/>
                </a:solidFill>
                <a:latin typeface="Arial"/>
                <a:ea typeface="Arial"/>
                <a:cs typeface="Arial"/>
                <a:sym typeface="Arial"/>
              </a:rPr>
              <a:t>Problem Statement</a:t>
            </a:r>
          </a:p>
          <a:p>
            <a:pPr algn="l" indent="-173736" lvl="0" marL="173736" marR="0" rtl="0">
              <a:lnSpc>
                <a:spcPct val="100000"/>
              </a:lnSpc>
              <a:spcBef>
                <a:spcPts val="800"/>
              </a:spcBef>
              <a:spcAft>
                <a:spcPts val="0"/>
              </a:spcAft>
              <a:buClr>
                <a:srgbClr val="213163"/>
              </a:buClr>
              <a:buSzPts val="1400"/>
              <a:buFont typeface="Arial"/>
              <a:buChar char="•"/>
            </a:pPr>
            <a:r>
              <a:rPr b="0" cap="none" sz="1400" i="0" lang="en-US" strike="noStrike" u="none">
                <a:solidFill>
                  <a:srgbClr val="000000"/>
                </a:solidFill>
                <a:latin typeface="Arial"/>
                <a:ea typeface="Arial"/>
                <a:cs typeface="Arial"/>
                <a:sym typeface="Arial"/>
              </a:rPr>
              <a:t>Aims, Objective &amp; Proposed System/Solution </a:t>
            </a:r>
          </a:p>
          <a:p>
            <a:pPr algn="l" indent="-173736" lvl="0" marL="173736" marR="0" rtl="0">
              <a:lnSpc>
                <a:spcPct val="100000"/>
              </a:lnSpc>
              <a:spcBef>
                <a:spcPts val="800"/>
              </a:spcBef>
              <a:spcAft>
                <a:spcPts val="0"/>
              </a:spcAft>
              <a:buClr>
                <a:srgbClr val="213163"/>
              </a:buClr>
              <a:buSzPts val="1400"/>
              <a:buFont typeface="Arial"/>
              <a:buChar char="•"/>
            </a:pPr>
            <a:r>
              <a:rPr b="0" cap="none" sz="1400" i="0" lang="en-US" strike="noStrike" u="none">
                <a:solidFill>
                  <a:srgbClr val="000000"/>
                </a:solidFill>
                <a:latin typeface="Arial"/>
                <a:ea typeface="Arial"/>
                <a:cs typeface="Arial"/>
                <a:sym typeface="Arial"/>
              </a:rPr>
              <a:t>System Deployment Approach</a:t>
            </a:r>
          </a:p>
          <a:p>
            <a:pPr algn="l" indent="-173736" lvl="0" marL="173736" marR="0" rtl="0">
              <a:lnSpc>
                <a:spcPct val="100000"/>
              </a:lnSpc>
              <a:spcBef>
                <a:spcPts val="800"/>
              </a:spcBef>
              <a:spcAft>
                <a:spcPts val="0"/>
              </a:spcAft>
              <a:buClr>
                <a:srgbClr val="213163"/>
              </a:buClr>
              <a:buSzPts val="1400"/>
              <a:buFont typeface="Arial"/>
              <a:buChar char="•"/>
            </a:pPr>
            <a:r>
              <a:rPr b="0" cap="none" sz="1400" i="0" lang="en-US" strike="noStrike" u="none">
                <a:solidFill>
                  <a:srgbClr val="000000"/>
                </a:solidFill>
                <a:latin typeface="Arial"/>
                <a:ea typeface="Arial"/>
                <a:cs typeface="Arial"/>
                <a:sym typeface="Arial"/>
              </a:rPr>
              <a:t>Model Development &amp; Algorithm</a:t>
            </a:r>
          </a:p>
          <a:p>
            <a:pPr algn="l" indent="-173736" lvl="0" marL="173736" marR="0" rtl="0">
              <a:lnSpc>
                <a:spcPct val="100000"/>
              </a:lnSpc>
              <a:spcBef>
                <a:spcPts val="800"/>
              </a:spcBef>
              <a:spcAft>
                <a:spcPts val="0"/>
              </a:spcAft>
              <a:buClr>
                <a:srgbClr val="213163"/>
              </a:buClr>
              <a:buSzPts val="1400"/>
              <a:buFont typeface="Arial"/>
              <a:buChar char="•"/>
            </a:pPr>
            <a:r>
              <a:rPr b="0" cap="none" sz="1400" i="0" lang="en-US" strike="noStrike" u="none">
                <a:solidFill>
                  <a:srgbClr val="000000"/>
                </a:solidFill>
                <a:latin typeface="Arial"/>
                <a:ea typeface="Arial"/>
                <a:cs typeface="Arial"/>
                <a:sym typeface="Arial"/>
              </a:rPr>
              <a:t>Future Scope</a:t>
            </a:r>
          </a:p>
          <a:p>
            <a:pPr algn="l" indent="-173736" lvl="0" marL="173736" marR="0" rtl="0">
              <a:lnSpc>
                <a:spcPct val="100000"/>
              </a:lnSpc>
              <a:spcBef>
                <a:spcPts val="800"/>
              </a:spcBef>
              <a:spcAft>
                <a:spcPts val="0"/>
              </a:spcAft>
              <a:buClr>
                <a:srgbClr val="213163"/>
              </a:buClr>
              <a:buSzPts val="1400"/>
              <a:buFont typeface="Arial"/>
              <a:buChar char="•"/>
            </a:pPr>
            <a:r>
              <a:rPr b="0" cap="none" sz="1400" i="0" lang="en-US" strike="noStrike" u="none">
                <a:solidFill>
                  <a:srgbClr val="000000"/>
                </a:solidFill>
                <a:latin typeface="Arial"/>
                <a:ea typeface="Arial"/>
                <a:cs typeface="Arial"/>
                <a:sym typeface="Arial"/>
              </a:rPr>
              <a:t>Video of the Project</a:t>
            </a:r>
          </a:p>
          <a:p>
            <a:pPr algn="l" indent="-173736" lvl="0" marL="173736" marR="0" rtl="0">
              <a:lnSpc>
                <a:spcPct val="100000"/>
              </a:lnSpc>
              <a:spcBef>
                <a:spcPts val="800"/>
              </a:spcBef>
              <a:spcAft>
                <a:spcPts val="0"/>
              </a:spcAft>
              <a:buClr>
                <a:srgbClr val="213163"/>
              </a:buClr>
              <a:buSzPts val="1400"/>
              <a:buFont typeface="Arial"/>
              <a:buChar char="•"/>
            </a:pPr>
            <a:r>
              <a:rPr b="0" cap="none" sz="1400" i="0" lang="en-US" strike="noStrike" u="none">
                <a:solidFill>
                  <a:srgbClr val="000000"/>
                </a:solidFill>
                <a:latin typeface="Arial"/>
                <a:ea typeface="Arial"/>
                <a:cs typeface="Arial"/>
                <a:sym typeface="Arial"/>
              </a:rPr>
              <a:t>Conclusion</a:t>
            </a:r>
          </a:p>
          <a:p>
            <a:pPr algn="l" indent="-173736" lvl="0" marL="173736" marR="0" rtl="0">
              <a:lnSpc>
                <a:spcPct val="100000"/>
              </a:lnSpc>
              <a:spcBef>
                <a:spcPts val="800"/>
              </a:spcBef>
              <a:spcAft>
                <a:spcPts val="800"/>
              </a:spcAft>
              <a:buClr>
                <a:srgbClr val="213163"/>
              </a:buClr>
              <a:buSzPts val="1400"/>
              <a:buFont typeface="Arial"/>
              <a:buChar char="•"/>
            </a:pPr>
            <a:r>
              <a:rPr b="0" cap="none" sz="1400" i="0" lang="en-US" strike="noStrike" u="none">
                <a:solidFill>
                  <a:srgbClr val="000000"/>
                </a:solidFill>
                <a:latin typeface="Arial"/>
                <a:ea typeface="Arial"/>
                <a:cs typeface="Arial"/>
                <a:sym typeface="Arial"/>
              </a:rPr>
              <a:t>Reference</a:t>
            </a:r>
          </a:p>
        </p:txBody>
      </p:sp>
      <p:pic>
        <p:nvPicPr>
          <p:cNvPr id="2097161" name="Google Shape;3146039;p16"/>
          <p:cNvPicPr preferRelativeResize="0">
            <a:picLocks/>
          </p:cNvPicPr>
          <p:nvPr/>
        </p:nvPicPr>
        <p:blipFill rotWithShape="1">
          <a:blip xmlns:r="http://schemas.openxmlformats.org/officeDocument/2006/relationships" r:embed="rId1">
            <a:alphaModFix/>
          </a:blip>
          <a:srcRect/>
          <a:stretch>
            <a:fillRect/>
          </a:stretch>
        </p:blipFill>
        <p:spPr>
          <a:xfrm>
            <a:off x="5413790" y="1047750"/>
            <a:ext cx="3194940" cy="3194940"/>
          </a:xfrm>
          <a:prstGeom prst="rect"/>
          <a:noFill/>
          <a:ln>
            <a:noFill/>
          </a:ln>
          <a:effectLst>
            <a:outerShdw algn="t" blurRad="50800" dir="5400000" dist="38100" rotWithShape="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7" name="Shape 3146043"/>
        <p:cNvGrpSpPr/>
        <p:nvPr/>
      </p:nvGrpSpPr>
      <p:grpSpPr>
        <a:xfrm>
          <a:off x="0" y="0"/>
          <a:ext cx="0" cy="0"/>
          <a:chOff x="0" y="0"/>
          <a:chExt cx="0" cy="0"/>
        </a:xfrm>
      </p:grpSpPr>
      <p:sp>
        <p:nvSpPr>
          <p:cNvPr id="1048619" name="Google Shape;3146044;p17"/>
          <p:cNvSpPr txBox="1">
            <a:spLocks noGrp="1"/>
          </p:cNvSpPr>
          <p:nvPr>
            <p:ph type="body" idx="1"/>
          </p:nvPr>
        </p:nvSpPr>
        <p:spPr>
          <a:xfrm>
            <a:off x="185737" y="871539"/>
            <a:ext cx="5169000" cy="2019300"/>
          </a:xfrm>
          <a:prstGeom prst="rect"/>
          <a:noFill/>
          <a:ln>
            <a:noFill/>
          </a:ln>
        </p:spPr>
        <p:txBody>
          <a:bodyPr anchor="t" anchorCtr="0" bIns="91425" lIns="91425" rIns="91425" spcFirstLastPara="1" tIns="91425" wrap="square">
            <a:noAutofit/>
          </a:bodyPr>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p:txBody>
      </p:sp>
      <p:sp>
        <p:nvSpPr>
          <p:cNvPr id="1048620" name="Google Shape;3146045;p17"/>
          <p:cNvSpPr txBox="1"/>
          <p:nvPr/>
        </p:nvSpPr>
        <p:spPr>
          <a:xfrm>
            <a:off x="134935" y="1059838"/>
            <a:ext cx="4437000" cy="2123400"/>
          </a:xfrm>
          <a:prstGeom prst="rect"/>
          <a:noFill/>
          <a:ln>
            <a:noFill/>
          </a:ln>
        </p:spPr>
        <p:txBody>
          <a:bodyPr anchor="t" anchorCtr="0" bIns="45700" lIns="91425" rIns="91425" spcFirstLastPara="1" tIns="45700" wrap="square">
            <a:spAutoFit/>
          </a:bodyPr>
          <a:p>
            <a:pPr algn="just" indent="0" lvl="0" marL="0" marR="0" rtl="0">
              <a:lnSpc>
                <a:spcPct val="100000"/>
              </a:lnSpc>
              <a:spcBef>
                <a:spcPts val="0"/>
              </a:spcBef>
              <a:spcAft>
                <a:spcPts val="0"/>
              </a:spcAft>
              <a:buNone/>
            </a:pPr>
            <a:r>
              <a:rPr b="0" cap="none" sz="1400" i="0" lang="en-US" strike="noStrike" u="none">
                <a:solidFill>
                  <a:schemeClr val="dk1"/>
                </a:solidFill>
                <a:latin typeface="Arial"/>
                <a:ea typeface="Arial"/>
                <a:cs typeface="Arial"/>
                <a:sym typeface="Arial"/>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cap="none" sz="1400" i="0" strike="noStrike" u="none">
              <a:solidFill>
                <a:schemeClr val="dk1"/>
              </a:solidFill>
              <a:latin typeface="Arial"/>
              <a:ea typeface="Arial"/>
              <a:cs typeface="Arial"/>
              <a:sym typeface="Arial"/>
            </a:endParaRPr>
          </a:p>
        </p:txBody>
      </p:sp>
      <p:sp>
        <p:nvSpPr>
          <p:cNvPr id="1048621" name="Google Shape;3146046;p17"/>
          <p:cNvSpPr txBox="1"/>
          <p:nvPr/>
        </p:nvSpPr>
        <p:spPr>
          <a:xfrm>
            <a:off x="134935" y="574406"/>
            <a:ext cx="4437000" cy="4959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Abstract</a:t>
            </a:r>
          </a:p>
        </p:txBody>
      </p:sp>
      <p:grpSp>
        <p:nvGrpSpPr>
          <p:cNvPr id="58" name="Google Shape;3146047;p17"/>
          <p:cNvGrpSpPr/>
          <p:nvPr/>
        </p:nvGrpSpPr>
        <p:grpSpPr>
          <a:xfrm>
            <a:off x="4879857" y="950917"/>
            <a:ext cx="3986765" cy="3986765"/>
            <a:chOff x="5001834" y="864388"/>
            <a:chExt cx="3986765" cy="3986765"/>
          </a:xfrm>
        </p:grpSpPr>
        <p:pic>
          <p:nvPicPr>
            <p:cNvPr id="2097162" name="Google Shape;3146048;p17" descr="A screenshot of a device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5001834" y="864388"/>
              <a:ext cx="3986765" cy="3986765"/>
            </a:xfrm>
            <a:prstGeom prst="rect"/>
            <a:noFill/>
            <a:ln>
              <a:noFill/>
            </a:ln>
          </p:spPr>
        </p:pic>
        <p:pic>
          <p:nvPicPr>
            <p:cNvPr id="2097163" name="Google Shape;3146049;p17" descr="Businessman fist on chin"/>
            <p:cNvPicPr preferRelativeResize="0">
              <a:picLocks/>
            </p:cNvPicPr>
            <p:nvPr/>
          </p:nvPicPr>
          <p:blipFill rotWithShape="1">
            <a:blip xmlns:r="http://schemas.openxmlformats.org/officeDocument/2006/relationships" r:embed="rId2">
              <a:alphaModFix/>
            </a:blip>
            <a:srcRect b="62887"/>
            <a:stretch>
              <a:fillRect/>
            </a:stretch>
          </p:blipFill>
          <p:spPr>
            <a:xfrm flipH="1">
              <a:off x="6478944" y="2680677"/>
              <a:ext cx="1647825" cy="2016370"/>
            </a:xfrm>
            <a:prstGeom prst="rect"/>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1" name="Shape 3146053"/>
        <p:cNvGrpSpPr/>
        <p:nvPr/>
      </p:nvGrpSpPr>
      <p:grpSpPr>
        <a:xfrm>
          <a:off x="0" y="0"/>
          <a:ext cx="0" cy="0"/>
          <a:chOff x="0" y="0"/>
          <a:chExt cx="0" cy="0"/>
        </a:xfrm>
      </p:grpSpPr>
      <p:sp>
        <p:nvSpPr>
          <p:cNvPr id="1048624" name="Google Shape;3146054;p18"/>
          <p:cNvSpPr txBox="1">
            <a:spLocks noGrp="1"/>
          </p:cNvSpPr>
          <p:nvPr>
            <p:ph type="body" idx="1"/>
          </p:nvPr>
        </p:nvSpPr>
        <p:spPr>
          <a:xfrm>
            <a:off x="185737" y="871539"/>
            <a:ext cx="5169000" cy="2019300"/>
          </a:xfrm>
          <a:prstGeom prst="rect"/>
          <a:noFill/>
          <a:ln>
            <a:noFill/>
          </a:ln>
        </p:spPr>
        <p:txBody>
          <a:bodyPr anchor="t" anchorCtr="0" bIns="91425" lIns="91425" rIns="91425" spcFirstLastPara="1" tIns="91425" wrap="square">
            <a:noAutofit/>
          </a:bodyPr>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p:txBody>
      </p:sp>
      <p:sp>
        <p:nvSpPr>
          <p:cNvPr id="1048625" name="Google Shape;3146055;p18"/>
          <p:cNvSpPr txBox="1"/>
          <p:nvPr/>
        </p:nvSpPr>
        <p:spPr>
          <a:xfrm>
            <a:off x="134935" y="1059838"/>
            <a:ext cx="4437000" cy="1107300"/>
          </a:xfrm>
          <a:prstGeom prst="rect"/>
          <a:noFill/>
          <a:ln>
            <a:noFill/>
          </a:ln>
        </p:spPr>
        <p:txBody>
          <a:bodyPr anchor="t" anchorCtr="0" bIns="45700" lIns="91425" rIns="91425" spcFirstLastPara="1" tIns="45700" wrap="square">
            <a:spAutoFit/>
          </a:bodyPr>
          <a:p>
            <a:pPr algn="just" indent="-173736" lvl="0" marL="173736" marR="0" rtl="0">
              <a:lnSpc>
                <a:spcPct val="100000"/>
              </a:lnSpc>
              <a:spcBef>
                <a:spcPts val="0"/>
              </a:spcBef>
              <a:spcAft>
                <a:spcPts val="0"/>
              </a:spcAft>
              <a:buClr>
                <a:srgbClr val="213163"/>
              </a:buClr>
              <a:buSzPts val="1400"/>
              <a:buFont typeface="Arial"/>
              <a:buChar char="•"/>
            </a:pPr>
            <a:r>
              <a:rPr b="0" cap="none" sz="1400" i="0" lang="en-US" strike="noStrike" u="none">
                <a:solidFill>
                  <a:schemeClr val="dk1"/>
                </a:solidFill>
                <a:latin typeface="Nunito"/>
                <a:ea typeface="Nunito"/>
                <a:cs typeface="Nunito"/>
                <a:sym typeface="Nunito"/>
              </a:rPr>
              <a:t>Detecting Spam Emails Using TensorFlow. Implement and build a deep-learning model for Spam Detection. The model we will try to implement will be a Classifier, which would give binary outputs- either spam or ham.</a:t>
            </a:r>
            <a:endParaRPr b="0" cap="none" sz="1400" i="0" strike="noStrike" u="none">
              <a:solidFill>
                <a:schemeClr val="dk1"/>
              </a:solidFill>
              <a:latin typeface="Arial"/>
              <a:ea typeface="Arial"/>
              <a:cs typeface="Arial"/>
              <a:sym typeface="Arial"/>
            </a:endParaRPr>
          </a:p>
        </p:txBody>
      </p:sp>
      <p:sp>
        <p:nvSpPr>
          <p:cNvPr id="1048626" name="Google Shape;3146056;p18"/>
          <p:cNvSpPr txBox="1"/>
          <p:nvPr/>
        </p:nvSpPr>
        <p:spPr>
          <a:xfrm>
            <a:off x="134935" y="574406"/>
            <a:ext cx="4437000" cy="4959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Problem Statement</a:t>
            </a:r>
          </a:p>
        </p:txBody>
      </p:sp>
      <p:grpSp>
        <p:nvGrpSpPr>
          <p:cNvPr id="62" name="Google Shape;3146057;p18"/>
          <p:cNvGrpSpPr/>
          <p:nvPr/>
        </p:nvGrpSpPr>
        <p:grpSpPr>
          <a:xfrm>
            <a:off x="4914745" y="1006278"/>
            <a:ext cx="3773969" cy="3130768"/>
            <a:chOff x="4578211" y="760307"/>
            <a:chExt cx="4510002" cy="3741357"/>
          </a:xfrm>
        </p:grpSpPr>
        <p:pic>
          <p:nvPicPr>
            <p:cNvPr id="2097164" name="Google Shape;3146058;p18" descr="A purple question mark with gears  Description automatically generated"/>
            <p:cNvPicPr preferRelativeResize="0">
              <a:picLocks/>
            </p:cNvPicPr>
            <p:nvPr/>
          </p:nvPicPr>
          <p:blipFill rotWithShape="1">
            <a:blip xmlns:r="http://schemas.openxmlformats.org/officeDocument/2006/relationships" r:embed="rId1">
              <a:alphaModFix/>
            </a:blip>
            <a:srcRect l="11107" t="10028" r="10943" b="11565"/>
            <a:stretch>
              <a:fillRect/>
            </a:stretch>
          </p:blipFill>
          <p:spPr>
            <a:xfrm>
              <a:off x="5486396" y="760307"/>
              <a:ext cx="3601816" cy="3622889"/>
            </a:xfrm>
            <a:prstGeom prst="rect"/>
            <a:noFill/>
            <a:ln>
              <a:noFill/>
            </a:ln>
          </p:spPr>
        </p:pic>
        <p:pic>
          <p:nvPicPr>
            <p:cNvPr id="2097165" name="Google Shape;3146059;p18" descr="Businessman with clipboard"/>
            <p:cNvPicPr preferRelativeResize="0">
              <a:picLocks/>
            </p:cNvPicPr>
            <p:nvPr/>
          </p:nvPicPr>
          <p:blipFill rotWithShape="1">
            <a:blip xmlns:r="http://schemas.openxmlformats.org/officeDocument/2006/relationships" r:embed="rId2">
              <a:alphaModFix/>
            </a:blip>
            <a:srcRect b="60167"/>
            <a:stretch>
              <a:fillRect/>
            </a:stretch>
          </p:blipFill>
          <p:spPr>
            <a:xfrm>
              <a:off x="4578211" y="2188308"/>
              <a:ext cx="2340979" cy="2313356"/>
            </a:xfrm>
            <a:prstGeom prst="rect"/>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5" name="Shape 3146063"/>
        <p:cNvGrpSpPr/>
        <p:nvPr/>
      </p:nvGrpSpPr>
      <p:grpSpPr>
        <a:xfrm>
          <a:off x="0" y="0"/>
          <a:ext cx="0" cy="0"/>
          <a:chOff x="0" y="0"/>
          <a:chExt cx="0" cy="0"/>
        </a:xfrm>
      </p:grpSpPr>
      <p:sp>
        <p:nvSpPr>
          <p:cNvPr id="1048629" name="Google Shape;3146064;p19"/>
          <p:cNvSpPr txBox="1">
            <a:spLocks noGrp="1"/>
          </p:cNvSpPr>
          <p:nvPr>
            <p:ph type="body" idx="1"/>
          </p:nvPr>
        </p:nvSpPr>
        <p:spPr>
          <a:xfrm>
            <a:off x="185737" y="871539"/>
            <a:ext cx="5169000" cy="2019300"/>
          </a:xfrm>
          <a:prstGeom prst="rect"/>
          <a:noFill/>
          <a:ln>
            <a:noFill/>
          </a:ln>
        </p:spPr>
        <p:txBody>
          <a:bodyPr anchor="t" anchorCtr="0" bIns="91425" lIns="91425" rIns="91425" spcFirstLastPara="1" tIns="91425" wrap="square">
            <a:noAutofit/>
          </a:bodyPr>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p:txBody>
      </p:sp>
      <p:sp>
        <p:nvSpPr>
          <p:cNvPr id="1048630" name="Google Shape;3146065;p19"/>
          <p:cNvSpPr txBox="1"/>
          <p:nvPr/>
        </p:nvSpPr>
        <p:spPr>
          <a:xfrm>
            <a:off x="134935" y="1059838"/>
            <a:ext cx="8589900" cy="9042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sz="1400" i="0" lang="en-US" strike="noStrike" u="none">
                <a:solidFill>
                  <a:schemeClr val="dk1"/>
                </a:solidFill>
                <a:latin typeface="Arial"/>
                <a:ea typeface="Arial"/>
                <a:cs typeface="Arial"/>
                <a:sym typeface="Arial"/>
              </a:rPr>
              <a:t>Aim: </a:t>
            </a:r>
            <a:r>
              <a:rPr b="0" cap="none" sz="1400" i="0" lang="en-US" strike="noStrike" u="none">
                <a:solidFill>
                  <a:schemeClr val="dk1"/>
                </a:solidFill>
                <a:latin typeface="Arial"/>
                <a:ea typeface="Arial"/>
                <a:cs typeface="Arial"/>
                <a:sym typeface="Arial"/>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b="0" cap="none" sz="1400" i="0" strike="noStrike" u="none">
              <a:solidFill>
                <a:schemeClr val="dk1"/>
              </a:solidFill>
              <a:latin typeface="Arial"/>
              <a:ea typeface="Arial"/>
              <a:cs typeface="Arial"/>
              <a:sym typeface="Arial"/>
            </a:endParaRPr>
          </a:p>
        </p:txBody>
      </p:sp>
      <p:sp>
        <p:nvSpPr>
          <p:cNvPr id="1048631" name="Google Shape;3146066;p19"/>
          <p:cNvSpPr txBox="1"/>
          <p:nvPr/>
        </p:nvSpPr>
        <p:spPr>
          <a:xfrm>
            <a:off x="134935" y="574406"/>
            <a:ext cx="4437000" cy="4959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Aim and Objective</a:t>
            </a:r>
          </a:p>
        </p:txBody>
      </p:sp>
      <p:pic>
        <p:nvPicPr>
          <p:cNvPr id="2097166" name="Google Shape;3146067;p19" descr="Presentation with checklist with solid fill"/>
          <p:cNvPicPr preferRelativeResize="0">
            <a:picLocks/>
          </p:cNvPicPr>
          <p:nvPr/>
        </p:nvPicPr>
        <p:blipFill rotWithShape="1">
          <a:blip xmlns:r="http://schemas.openxmlformats.org/officeDocument/2006/relationships" r:embed="rId1">
            <a:alphaModFix/>
          </a:blip>
          <a:srcRect l="7518" t="10397" r="9864" b="8879"/>
          <a:stretch>
            <a:fillRect/>
          </a:stretch>
        </p:blipFill>
        <p:spPr>
          <a:xfrm>
            <a:off x="3094566" y="1881249"/>
            <a:ext cx="2954867" cy="2887133"/>
          </a:xfrm>
          <a:prstGeom prst="rect"/>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8" name="Shape 3146071"/>
        <p:cNvGrpSpPr/>
        <p:nvPr/>
      </p:nvGrpSpPr>
      <p:grpSpPr>
        <a:xfrm>
          <a:off x="0" y="0"/>
          <a:ext cx="0" cy="0"/>
          <a:chOff x="0" y="0"/>
          <a:chExt cx="0" cy="0"/>
        </a:xfrm>
      </p:grpSpPr>
      <p:sp>
        <p:nvSpPr>
          <p:cNvPr id="1048634" name="Google Shape;3146072;p20"/>
          <p:cNvSpPr txBox="1">
            <a:spLocks noGrp="1"/>
          </p:cNvSpPr>
          <p:nvPr>
            <p:ph type="body" idx="1"/>
          </p:nvPr>
        </p:nvSpPr>
        <p:spPr>
          <a:xfrm>
            <a:off x="185737" y="871539"/>
            <a:ext cx="5169000" cy="2019300"/>
          </a:xfrm>
          <a:prstGeom prst="rect"/>
          <a:noFill/>
          <a:ln>
            <a:noFill/>
          </a:ln>
        </p:spPr>
        <p:txBody>
          <a:bodyPr anchor="t" anchorCtr="0" bIns="91425" lIns="91425" rIns="91425" spcFirstLastPara="1" tIns="91425" wrap="square">
            <a:noAutofit/>
          </a:bodyPr>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a:p>
            <a:pPr algn="l" indent="0" lvl="0" marL="0" marR="0" rtl="0">
              <a:lnSpc>
                <a:spcPct val="100000"/>
              </a:lnSpc>
              <a:spcBef>
                <a:spcPts val="600"/>
              </a:spcBef>
              <a:spcAft>
                <a:spcPts val="0"/>
              </a:spcAft>
              <a:buNone/>
            </a:pPr>
            <a:endParaRPr b="0" cap="none" sz="1400" i="0" strike="noStrike" u="none">
              <a:solidFill>
                <a:srgbClr val="000000"/>
              </a:solidFill>
              <a:latin typeface="Arial"/>
              <a:ea typeface="Arial"/>
              <a:cs typeface="Arial"/>
              <a:sym typeface="Arial"/>
            </a:endParaRPr>
          </a:p>
        </p:txBody>
      </p:sp>
      <p:sp>
        <p:nvSpPr>
          <p:cNvPr id="1048635" name="Google Shape;3146073;p20"/>
          <p:cNvSpPr txBox="1"/>
          <p:nvPr/>
        </p:nvSpPr>
        <p:spPr>
          <a:xfrm>
            <a:off x="185737" y="1059838"/>
            <a:ext cx="8650800" cy="3012400"/>
          </a:xfrm>
          <a:prstGeom prst="rect"/>
          <a:noFill/>
          <a:ln>
            <a:noFill/>
          </a:ln>
        </p:spPr>
        <p:txBody>
          <a:bodyPr anchor="t" anchorCtr="0" bIns="45700" lIns="91425" rIns="91425" spcFirstLastPara="1" tIns="45700" wrap="square">
            <a:spAutoFit/>
          </a:bodyPr>
          <a:p>
            <a:pPr algn="l" indent="-173736" lvl="0" marL="173736" marR="0" rtl="0">
              <a:lnSpc>
                <a:spcPct val="100000"/>
              </a:lnSpc>
              <a:spcBef>
                <a:spcPts val="0"/>
              </a:spcBef>
              <a:spcAft>
                <a:spcPts val="0"/>
              </a:spcAft>
              <a:buClr>
                <a:srgbClr val="213163"/>
              </a:buClr>
              <a:buSzPts val="1600"/>
              <a:buFont typeface="Arial"/>
              <a:buChar char="•"/>
            </a:pPr>
            <a:r>
              <a:rPr b="0" cap="none" sz="1600" i="0" lang="en-US" strike="noStrike" u="none">
                <a:solidFill>
                  <a:schemeClr val="dk1"/>
                </a:solidFill>
                <a:latin typeface="Arial"/>
                <a:ea typeface="Arial"/>
                <a:cs typeface="Arial"/>
                <a:sym typeface="Arial"/>
              </a:rPr>
              <a:t>Collect a dataset of labeled emails, including spam and non-spam (ham) emails.</a:t>
            </a:r>
          </a:p>
          <a:p>
            <a:pPr algn="l" indent="-173736" lvl="0" marL="173736" marR="0" rtl="0">
              <a:lnSpc>
                <a:spcPct val="100000"/>
              </a:lnSpc>
              <a:spcBef>
                <a:spcPts val="800"/>
              </a:spcBef>
              <a:spcAft>
                <a:spcPts val="0"/>
              </a:spcAft>
              <a:buClr>
                <a:srgbClr val="213163"/>
              </a:buClr>
              <a:buSzPts val="1600"/>
              <a:buFont typeface="Arial"/>
              <a:buChar char="•"/>
            </a:pPr>
            <a:r>
              <a:rPr b="0" cap="none" sz="1600" i="0" lang="en-US" strike="noStrike" u="none">
                <a:solidFill>
                  <a:schemeClr val="dk1"/>
                </a:solidFill>
                <a:latin typeface="Arial"/>
                <a:ea typeface="Arial"/>
                <a:cs typeface="Arial"/>
                <a:sym typeface="Arial"/>
              </a:rPr>
              <a:t>Preprocess the email text data to prepare it for machine learning model training.</a:t>
            </a:r>
          </a:p>
          <a:p>
            <a:pPr algn="l" indent="-173736" lvl="0" marL="173736" marR="0" rtl="0">
              <a:lnSpc>
                <a:spcPct val="100000"/>
              </a:lnSpc>
              <a:spcBef>
                <a:spcPts val="800"/>
              </a:spcBef>
              <a:spcAft>
                <a:spcPts val="0"/>
              </a:spcAft>
              <a:buClr>
                <a:srgbClr val="213163"/>
              </a:buClr>
              <a:buSzPts val="1600"/>
              <a:buFont typeface="Arial"/>
              <a:buChar char="•"/>
            </a:pPr>
            <a:r>
              <a:rPr b="0" cap="none" sz="1600" i="0" lang="en-US" strike="noStrike" u="none">
                <a:solidFill>
                  <a:schemeClr val="dk1"/>
                </a:solidFill>
                <a:latin typeface="Arial"/>
                <a:ea typeface="Arial"/>
                <a:cs typeface="Arial"/>
                <a:sym typeface="Arial"/>
              </a:rPr>
              <a:t>Extract relevant features from the email text data using techniques such as TF-IDF and N-grams.</a:t>
            </a:r>
          </a:p>
          <a:p>
            <a:pPr algn="l" indent="-173736" lvl="0" marL="173736" marR="0" rtl="0">
              <a:lnSpc>
                <a:spcPct val="100000"/>
              </a:lnSpc>
              <a:spcBef>
                <a:spcPts val="800"/>
              </a:spcBef>
              <a:spcAft>
                <a:spcPts val="0"/>
              </a:spcAft>
              <a:buClr>
                <a:srgbClr val="213163"/>
              </a:buClr>
              <a:buSzPts val="1600"/>
              <a:buFont typeface="Arial"/>
              <a:buChar char="•"/>
            </a:pPr>
            <a:r>
              <a:rPr b="0" cap="none" sz="1600" i="0" lang="en-US" strike="noStrike" u="none">
                <a:solidFill>
                  <a:schemeClr val="dk1"/>
                </a:solidFill>
                <a:latin typeface="Arial"/>
                <a:ea typeface="Arial"/>
                <a:cs typeface="Arial"/>
                <a:sym typeface="Arial"/>
              </a:rPr>
              <a:t>Train a machine learning model, such as a Naive Bayes classifier or a Support Vector Machine (SVM), using the extracted features.</a:t>
            </a:r>
          </a:p>
          <a:p>
            <a:pPr algn="l" indent="-173736" lvl="0" marL="173736" marR="0" rtl="0">
              <a:lnSpc>
                <a:spcPct val="100000"/>
              </a:lnSpc>
              <a:spcBef>
                <a:spcPts val="800"/>
              </a:spcBef>
              <a:spcAft>
                <a:spcPts val="0"/>
              </a:spcAft>
              <a:buClr>
                <a:srgbClr val="213163"/>
              </a:buClr>
              <a:buSzPts val="1600"/>
              <a:buFont typeface="Arial"/>
              <a:buChar char="•"/>
            </a:pPr>
            <a:r>
              <a:rPr b="0" cap="none" sz="1600" i="0" lang="en-US" strike="noStrike" u="none">
                <a:solidFill>
                  <a:schemeClr val="dk1"/>
                </a:solidFill>
                <a:latin typeface="Arial"/>
                <a:ea typeface="Arial"/>
                <a:cs typeface="Arial"/>
                <a:sym typeface="Arial"/>
              </a:rPr>
              <a:t>Evaluate the performance of the trained model using metrics such as accuracy, precision, recall, and F1 score..</a:t>
            </a:r>
          </a:p>
          <a:p>
            <a:pPr algn="l" indent="-173736" lvl="0" marL="173736" marR="0" rtl="0">
              <a:lnSpc>
                <a:spcPct val="100000"/>
              </a:lnSpc>
              <a:spcBef>
                <a:spcPts val="800"/>
              </a:spcBef>
              <a:spcAft>
                <a:spcPts val="0"/>
              </a:spcAft>
              <a:buClr>
                <a:srgbClr val="213163"/>
              </a:buClr>
              <a:buSzPts val="1600"/>
              <a:buFont typeface="Arial"/>
              <a:buChar char="•"/>
            </a:pPr>
            <a:r>
              <a:rPr b="0" cap="none" sz="1600" i="0" lang="en-US" strike="noStrike" u="none">
                <a:solidFill>
                  <a:schemeClr val="dk1"/>
                </a:solidFill>
                <a:latin typeface="Arial"/>
                <a:ea typeface="Arial"/>
                <a:cs typeface="Arial"/>
                <a:sym typeface="Arial"/>
              </a:rPr>
              <a:t>Develop a user-friendly interface for the spam detection system, allowing users to easily classify emails as spam or non-spam.</a:t>
            </a:r>
          </a:p>
        </p:txBody>
      </p:sp>
      <p:sp>
        <p:nvSpPr>
          <p:cNvPr id="1048636" name="Google Shape;3146074;p20"/>
          <p:cNvSpPr txBox="1"/>
          <p:nvPr/>
        </p:nvSpPr>
        <p:spPr>
          <a:xfrm>
            <a:off x="134935" y="574406"/>
            <a:ext cx="4437000" cy="4854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1" name="Shape 3146079"/>
        <p:cNvGrpSpPr/>
        <p:nvPr/>
      </p:nvGrpSpPr>
      <p:grpSpPr>
        <a:xfrm>
          <a:off x="0" y="0"/>
          <a:ext cx="0" cy="0"/>
          <a:chOff x="0" y="0"/>
          <a:chExt cx="0" cy="0"/>
        </a:xfrm>
      </p:grpSpPr>
      <p:sp>
        <p:nvSpPr>
          <p:cNvPr id="1048639" name="Google Shape;3146080;p21"/>
          <p:cNvSpPr txBox="1"/>
          <p:nvPr/>
        </p:nvSpPr>
        <p:spPr>
          <a:xfrm>
            <a:off x="123208" y="573002"/>
            <a:ext cx="4448700" cy="3222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Proposed Solution</a:t>
            </a:r>
          </a:p>
        </p:txBody>
      </p:sp>
      <p:sp>
        <p:nvSpPr>
          <p:cNvPr id="1048640" name="Google Shape;3146081;p21"/>
          <p:cNvSpPr txBox="1"/>
          <p:nvPr/>
        </p:nvSpPr>
        <p:spPr>
          <a:xfrm>
            <a:off x="185737" y="1061211"/>
            <a:ext cx="4386300" cy="2824450"/>
          </a:xfrm>
          <a:prstGeom prst="rect"/>
          <a:noFill/>
          <a:ln>
            <a:noFill/>
          </a:ln>
        </p:spPr>
        <p:txBody>
          <a:bodyPr anchor="t" anchorCtr="0" bIns="91425" lIns="91425" rIns="91425" spcFirstLastPara="1" tIns="91425" wrap="square">
            <a:spAutoFit/>
          </a:bodyPr>
          <a:p>
            <a:pPr algn="l" indent="-173736" lvl="0" marL="173736" marR="0" rtl="0">
              <a:lnSpc>
                <a:spcPct val="100000"/>
              </a:lnSpc>
              <a:spcBef>
                <a:spcPts val="0"/>
              </a:spcBef>
              <a:spcAft>
                <a:spcPts val="800"/>
              </a:spcAft>
              <a:buClr>
                <a:srgbClr val="213163"/>
              </a:buClr>
              <a:buSzPts val="1400"/>
              <a:buFont typeface="Arial"/>
              <a:buChar char="•"/>
            </a:pPr>
            <a:r>
              <a:rPr b="1" cap="none" sz="1400" i="0" lang="en-US" strike="noStrike" u="none">
                <a:solidFill>
                  <a:srgbClr val="000000"/>
                </a:solidFill>
                <a:latin typeface="Arial"/>
                <a:ea typeface="Arial"/>
                <a:cs typeface="Arial"/>
                <a:sym typeface="Arial"/>
              </a:rPr>
              <a:t>Solution: </a:t>
            </a:r>
            <a:r>
              <a:rPr b="0" cap="none" sz="1400" i="0" lang="en-US" strike="noStrike" u="none">
                <a:solidFill>
                  <a:srgbClr val="000000"/>
                </a:solidFill>
                <a:latin typeface="Arial"/>
                <a:ea typeface="Arial"/>
                <a:cs typeface="Arial"/>
                <a:sym typeface="Arial"/>
              </a:rPr>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72" name="Google Shape;3146082;p21"/>
          <p:cNvGrpSpPr/>
          <p:nvPr/>
        </p:nvGrpSpPr>
        <p:grpSpPr>
          <a:xfrm>
            <a:off x="5264526" y="1047750"/>
            <a:ext cx="3422806" cy="2277722"/>
            <a:chOff x="5586259" y="1047750"/>
            <a:chExt cx="3422806" cy="2277722"/>
          </a:xfrm>
        </p:grpSpPr>
        <p:pic>
          <p:nvPicPr>
            <p:cNvPr id="2097167" name="Google Shape;3146083;p21" descr="How to Write the Perfect Web Design Proposal - Bidsketch"/>
            <p:cNvPicPr preferRelativeResize="0">
              <a:picLocks/>
            </p:cNvPicPr>
            <p:nvPr/>
          </p:nvPicPr>
          <p:blipFill rotWithShape="1">
            <a:blip xmlns:r="http://schemas.openxmlformats.org/officeDocument/2006/relationships" r:embed="rId1">
              <a:alphaModFix/>
            </a:blip>
            <a:srcRect/>
            <a:stretch>
              <a:fillRect/>
            </a:stretch>
          </p:blipFill>
          <p:spPr>
            <a:xfrm>
              <a:off x="5586259" y="1047750"/>
              <a:ext cx="3422805" cy="2277722"/>
            </a:xfrm>
            <a:prstGeom prst="rect"/>
            <a:noFill/>
            <a:ln>
              <a:noFill/>
            </a:ln>
          </p:spPr>
        </p:pic>
        <p:cxnSp>
          <p:nvCxnSpPr>
            <p:cNvPr id="3145732" name="Google Shape;3146084;p21"/>
            <p:cNvCxnSpPr>
              <a:cxnSpLocks/>
            </p:cNvCxnSpPr>
            <p:nvPr/>
          </p:nvCxnSpPr>
          <p:spPr>
            <a:xfrm>
              <a:off x="5586259" y="1310640"/>
              <a:ext cx="0" cy="1767900"/>
            </a:xfrm>
            <a:prstGeom prst="straightConnector1"/>
            <a:noFill/>
            <a:ln w="9525" cap="flat" cmpd="sng">
              <a:solidFill>
                <a:srgbClr val="FDA739"/>
              </a:solidFill>
              <a:prstDash val="solid"/>
              <a:round/>
              <a:headEnd type="none" w="sm" len="sm"/>
              <a:tailEnd type="none" w="sm" len="sm"/>
            </a:ln>
          </p:spPr>
        </p:cxnSp>
        <p:cxnSp>
          <p:nvCxnSpPr>
            <p:cNvPr id="3145733" name="Google Shape;3146085;p21"/>
            <p:cNvCxnSpPr>
              <a:cxnSpLocks/>
            </p:cNvCxnSpPr>
            <p:nvPr/>
          </p:nvCxnSpPr>
          <p:spPr>
            <a:xfrm>
              <a:off x="9009065" y="1310640"/>
              <a:ext cx="0" cy="1767900"/>
            </a:xfrm>
            <a:prstGeom prst="straightConnector1"/>
            <a:noFill/>
            <a:ln w="9525" cap="flat" cmpd="sng">
              <a:solidFill>
                <a:srgbClr val="FDA739"/>
              </a:solidFill>
              <a:prstDash val="solid"/>
              <a:round/>
              <a:headEnd type="none" w="sm" len="sm"/>
              <a:tailEnd type="none" w="sm" len="sm"/>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5" name="Shape 3146090"/>
        <p:cNvGrpSpPr/>
        <p:nvPr/>
      </p:nvGrpSpPr>
      <p:grpSpPr>
        <a:xfrm>
          <a:off x="0" y="0"/>
          <a:ext cx="0" cy="0"/>
          <a:chOff x="0" y="0"/>
          <a:chExt cx="0" cy="0"/>
        </a:xfrm>
      </p:grpSpPr>
      <p:sp>
        <p:nvSpPr>
          <p:cNvPr id="1048644" name="Google Shape;3146091;p22"/>
          <p:cNvSpPr txBox="1"/>
          <p:nvPr/>
        </p:nvSpPr>
        <p:spPr>
          <a:xfrm>
            <a:off x="123208" y="573002"/>
            <a:ext cx="4448700" cy="322200"/>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1" cap="none" sz="1600" i="0" lang="en-US" strike="noStrike" u="none">
                <a:solidFill>
                  <a:srgbClr val="213163"/>
                </a:solidFill>
                <a:latin typeface="Arial"/>
                <a:ea typeface="Arial"/>
                <a:cs typeface="Arial"/>
                <a:sym typeface="Arial"/>
              </a:rPr>
              <a:t>System Deployment Approach</a:t>
            </a:r>
          </a:p>
        </p:txBody>
      </p:sp>
      <p:pic>
        <p:nvPicPr>
          <p:cNvPr id="2097168" name="Google Shape;3146092;p22"/>
          <p:cNvPicPr preferRelativeResize="0">
            <a:picLocks/>
          </p:cNvPicPr>
          <p:nvPr/>
        </p:nvPicPr>
        <p:blipFill rotWithShape="1">
          <a:blip xmlns:r="http://schemas.openxmlformats.org/officeDocument/2006/relationships" r:embed="rId1">
            <a:alphaModFix/>
          </a:blip>
          <a:srcRect l="16241" t="9899" r="13901" b="2496"/>
          <a:stretch>
            <a:fillRect/>
          </a:stretch>
        </p:blipFill>
        <p:spPr>
          <a:xfrm>
            <a:off x="2131080" y="1222736"/>
            <a:ext cx="4745813" cy="3347762"/>
          </a:xfrm>
          <a:prstGeom prst="rect"/>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V2070</dc:creator>
  <cp:lastModifiedBy>sabitha04092003@gmail.com</cp:lastModifiedBy>
  <dcterms:created xsi:type="dcterms:W3CDTF">2024-04-19T12:39:45Z</dcterms:created>
  <dcterms:modified xsi:type="dcterms:W3CDTF">2024-04-19T12:39:45Z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9ee7b7f59fb743199827e2db3f4b9a3d</vt:lpwstr>
  </property>
</Properties>
</file>